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1"/>
  </p:notesMasterIdLst>
  <p:sldIdLst>
    <p:sldId id="256" r:id="rId2"/>
    <p:sldId id="262" r:id="rId3"/>
    <p:sldId id="260" r:id="rId4"/>
    <p:sldId id="267" r:id="rId5"/>
    <p:sldId id="311" r:id="rId6"/>
    <p:sldId id="280" r:id="rId7"/>
    <p:sldId id="268" r:id="rId8"/>
    <p:sldId id="271" r:id="rId9"/>
    <p:sldId id="272" r:id="rId10"/>
  </p:sldIdLst>
  <p:sldSz cx="9144000" cy="5143500" type="screen16x9"/>
  <p:notesSz cx="6858000" cy="9144000"/>
  <p:embeddedFontLst>
    <p:embeddedFont>
      <p:font typeface="IBM Plex Sans" panose="020B0604020202020204" charset="0"/>
      <p:regular r:id="rId12"/>
      <p:bold r:id="rId13"/>
      <p:italic r:id="rId14"/>
      <p:boldItalic r:id="rId15"/>
    </p:embeddedFont>
    <p:embeddedFont>
      <p:font typeface="Orbitron" panose="020B0604020202020204" charset="0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B4685C1-ED50-48F3-AE77-A524D7C223F8}">
  <a:tblStyle styleId="{DB4685C1-ED50-48F3-AE77-A524D7C223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-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8b53b367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8b53b367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8b180810af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8b180810af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https://www.sciencefocus.com/space/space-music-10-of-the-best-songs-about-space/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8d749efc24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8d749efc24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8c069b9997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8c069b9997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3822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82429b6467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82429b6467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9228cf35ca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9228cf35ca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8c088f61f3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8c088f61f3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8c088f61f3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8c088f61f3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755185"/>
            <a:ext cx="9144087" cy="2074060"/>
          </a:xfrm>
          <a:custGeom>
            <a:avLst/>
            <a:gdLst/>
            <a:ahLst/>
            <a:cxnLst/>
            <a:rect l="l" t="t" r="r" b="b"/>
            <a:pathLst>
              <a:path w="79583" h="18051" extrusionOk="0">
                <a:moveTo>
                  <a:pt x="22146" y="0"/>
                </a:moveTo>
                <a:lnTo>
                  <a:pt x="21646" y="524"/>
                </a:lnTo>
                <a:lnTo>
                  <a:pt x="21646" y="1858"/>
                </a:lnTo>
                <a:lnTo>
                  <a:pt x="20825" y="1858"/>
                </a:lnTo>
                <a:lnTo>
                  <a:pt x="20825" y="2203"/>
                </a:lnTo>
                <a:lnTo>
                  <a:pt x="20444" y="2203"/>
                </a:lnTo>
                <a:lnTo>
                  <a:pt x="20444" y="14478"/>
                </a:lnTo>
                <a:lnTo>
                  <a:pt x="18503" y="14478"/>
                </a:lnTo>
                <a:lnTo>
                  <a:pt x="18503" y="11490"/>
                </a:lnTo>
                <a:lnTo>
                  <a:pt x="18217" y="11490"/>
                </a:lnTo>
                <a:lnTo>
                  <a:pt x="18217" y="6204"/>
                </a:lnTo>
                <a:lnTo>
                  <a:pt x="17848" y="6204"/>
                </a:lnTo>
                <a:lnTo>
                  <a:pt x="17848" y="5930"/>
                </a:lnTo>
                <a:lnTo>
                  <a:pt x="17074" y="5930"/>
                </a:lnTo>
                <a:lnTo>
                  <a:pt x="17074" y="4822"/>
                </a:lnTo>
                <a:lnTo>
                  <a:pt x="16610" y="4822"/>
                </a:lnTo>
                <a:lnTo>
                  <a:pt x="16610" y="4203"/>
                </a:lnTo>
                <a:lnTo>
                  <a:pt x="16277" y="3953"/>
                </a:lnTo>
                <a:lnTo>
                  <a:pt x="15919" y="4203"/>
                </a:lnTo>
                <a:lnTo>
                  <a:pt x="15919" y="4965"/>
                </a:lnTo>
                <a:lnTo>
                  <a:pt x="15515" y="4965"/>
                </a:lnTo>
                <a:lnTo>
                  <a:pt x="15515" y="5965"/>
                </a:lnTo>
                <a:lnTo>
                  <a:pt x="14967" y="5965"/>
                </a:lnTo>
                <a:lnTo>
                  <a:pt x="14967" y="15014"/>
                </a:lnTo>
                <a:lnTo>
                  <a:pt x="14622" y="15014"/>
                </a:lnTo>
                <a:lnTo>
                  <a:pt x="14622" y="11740"/>
                </a:lnTo>
                <a:lnTo>
                  <a:pt x="14693" y="11740"/>
                </a:lnTo>
                <a:lnTo>
                  <a:pt x="14693" y="11514"/>
                </a:lnTo>
                <a:lnTo>
                  <a:pt x="14372" y="11514"/>
                </a:lnTo>
                <a:lnTo>
                  <a:pt x="14372" y="10895"/>
                </a:lnTo>
                <a:lnTo>
                  <a:pt x="13360" y="10895"/>
                </a:lnTo>
                <a:lnTo>
                  <a:pt x="13360" y="11514"/>
                </a:lnTo>
                <a:lnTo>
                  <a:pt x="12788" y="11514"/>
                </a:lnTo>
                <a:lnTo>
                  <a:pt x="12788" y="10847"/>
                </a:lnTo>
                <a:cubicBezTo>
                  <a:pt x="12788" y="10847"/>
                  <a:pt x="12740" y="10537"/>
                  <a:pt x="12383" y="10537"/>
                </a:cubicBezTo>
                <a:cubicBezTo>
                  <a:pt x="12050" y="10537"/>
                  <a:pt x="12002" y="10740"/>
                  <a:pt x="12002" y="10740"/>
                </a:cubicBezTo>
                <a:cubicBezTo>
                  <a:pt x="12002" y="10740"/>
                  <a:pt x="11931" y="10549"/>
                  <a:pt x="11586" y="10549"/>
                </a:cubicBezTo>
                <a:cubicBezTo>
                  <a:pt x="11276" y="10549"/>
                  <a:pt x="11240" y="10847"/>
                  <a:pt x="11240" y="10847"/>
                </a:cubicBezTo>
                <a:lnTo>
                  <a:pt x="11240" y="11514"/>
                </a:lnTo>
                <a:lnTo>
                  <a:pt x="11014" y="11514"/>
                </a:lnTo>
                <a:lnTo>
                  <a:pt x="11014" y="11704"/>
                </a:lnTo>
                <a:lnTo>
                  <a:pt x="11133" y="11704"/>
                </a:lnTo>
                <a:lnTo>
                  <a:pt x="11133" y="16455"/>
                </a:lnTo>
                <a:lnTo>
                  <a:pt x="10740" y="16455"/>
                </a:lnTo>
                <a:lnTo>
                  <a:pt x="10740" y="11704"/>
                </a:lnTo>
                <a:lnTo>
                  <a:pt x="10859" y="11704"/>
                </a:lnTo>
                <a:lnTo>
                  <a:pt x="10859" y="11514"/>
                </a:lnTo>
                <a:lnTo>
                  <a:pt x="10538" y="11514"/>
                </a:lnTo>
                <a:lnTo>
                  <a:pt x="10538" y="10859"/>
                </a:lnTo>
                <a:lnTo>
                  <a:pt x="9562" y="10859"/>
                </a:lnTo>
                <a:lnTo>
                  <a:pt x="9562" y="11442"/>
                </a:lnTo>
                <a:lnTo>
                  <a:pt x="8954" y="11442"/>
                </a:lnTo>
                <a:lnTo>
                  <a:pt x="8954" y="10776"/>
                </a:lnTo>
                <a:cubicBezTo>
                  <a:pt x="8954" y="10776"/>
                  <a:pt x="8883" y="10561"/>
                  <a:pt x="8585" y="10561"/>
                </a:cubicBezTo>
                <a:cubicBezTo>
                  <a:pt x="8299" y="10561"/>
                  <a:pt x="8204" y="10776"/>
                  <a:pt x="8204" y="10776"/>
                </a:cubicBezTo>
                <a:cubicBezTo>
                  <a:pt x="8204" y="10776"/>
                  <a:pt x="8145" y="10549"/>
                  <a:pt x="7835" y="10549"/>
                </a:cubicBezTo>
                <a:cubicBezTo>
                  <a:pt x="7597" y="10549"/>
                  <a:pt x="7478" y="10752"/>
                  <a:pt x="7478" y="10752"/>
                </a:cubicBezTo>
                <a:lnTo>
                  <a:pt x="7478" y="11514"/>
                </a:lnTo>
                <a:lnTo>
                  <a:pt x="7311" y="11514"/>
                </a:lnTo>
                <a:lnTo>
                  <a:pt x="7311" y="14538"/>
                </a:lnTo>
                <a:lnTo>
                  <a:pt x="7025" y="14538"/>
                </a:lnTo>
                <a:lnTo>
                  <a:pt x="7025" y="5489"/>
                </a:lnTo>
                <a:lnTo>
                  <a:pt x="7133" y="5489"/>
                </a:lnTo>
                <a:lnTo>
                  <a:pt x="7133" y="5203"/>
                </a:lnTo>
                <a:lnTo>
                  <a:pt x="6692" y="5203"/>
                </a:lnTo>
                <a:lnTo>
                  <a:pt x="6692" y="4168"/>
                </a:lnTo>
                <a:lnTo>
                  <a:pt x="5144" y="4168"/>
                </a:lnTo>
                <a:lnTo>
                  <a:pt x="5144" y="5203"/>
                </a:lnTo>
                <a:lnTo>
                  <a:pt x="3573" y="5203"/>
                </a:lnTo>
                <a:lnTo>
                  <a:pt x="3573" y="14550"/>
                </a:lnTo>
                <a:lnTo>
                  <a:pt x="2906" y="14550"/>
                </a:lnTo>
                <a:lnTo>
                  <a:pt x="2906" y="9883"/>
                </a:lnTo>
                <a:lnTo>
                  <a:pt x="3013" y="9883"/>
                </a:lnTo>
                <a:lnTo>
                  <a:pt x="3013" y="9668"/>
                </a:lnTo>
                <a:lnTo>
                  <a:pt x="2644" y="9668"/>
                </a:lnTo>
                <a:lnTo>
                  <a:pt x="2644" y="8894"/>
                </a:lnTo>
                <a:lnTo>
                  <a:pt x="1465" y="8894"/>
                </a:lnTo>
                <a:lnTo>
                  <a:pt x="1465" y="9668"/>
                </a:lnTo>
                <a:lnTo>
                  <a:pt x="953" y="9668"/>
                </a:lnTo>
                <a:lnTo>
                  <a:pt x="953" y="9228"/>
                </a:lnTo>
                <a:lnTo>
                  <a:pt x="1096" y="9228"/>
                </a:lnTo>
                <a:lnTo>
                  <a:pt x="1096" y="8466"/>
                </a:lnTo>
                <a:lnTo>
                  <a:pt x="751" y="8263"/>
                </a:lnTo>
                <a:lnTo>
                  <a:pt x="322" y="8502"/>
                </a:lnTo>
                <a:lnTo>
                  <a:pt x="322" y="9240"/>
                </a:lnTo>
                <a:lnTo>
                  <a:pt x="453" y="9240"/>
                </a:lnTo>
                <a:lnTo>
                  <a:pt x="453" y="9692"/>
                </a:lnTo>
                <a:lnTo>
                  <a:pt x="1" y="9692"/>
                </a:lnTo>
                <a:lnTo>
                  <a:pt x="1" y="18050"/>
                </a:lnTo>
                <a:lnTo>
                  <a:pt x="79582" y="18026"/>
                </a:lnTo>
                <a:lnTo>
                  <a:pt x="79582" y="12931"/>
                </a:lnTo>
                <a:lnTo>
                  <a:pt x="79380" y="12931"/>
                </a:lnTo>
                <a:lnTo>
                  <a:pt x="79380" y="9656"/>
                </a:lnTo>
                <a:lnTo>
                  <a:pt x="79023" y="9656"/>
                </a:lnTo>
                <a:lnTo>
                  <a:pt x="79023" y="8823"/>
                </a:lnTo>
                <a:lnTo>
                  <a:pt x="78106" y="8823"/>
                </a:lnTo>
                <a:lnTo>
                  <a:pt x="78106" y="6727"/>
                </a:lnTo>
                <a:lnTo>
                  <a:pt x="77499" y="6727"/>
                </a:lnTo>
                <a:lnTo>
                  <a:pt x="77499" y="5358"/>
                </a:lnTo>
                <a:lnTo>
                  <a:pt x="77832" y="5358"/>
                </a:lnTo>
                <a:lnTo>
                  <a:pt x="77832" y="5037"/>
                </a:lnTo>
                <a:lnTo>
                  <a:pt x="75653" y="5037"/>
                </a:lnTo>
                <a:lnTo>
                  <a:pt x="75653" y="2989"/>
                </a:lnTo>
                <a:lnTo>
                  <a:pt x="75022" y="2989"/>
                </a:lnTo>
                <a:lnTo>
                  <a:pt x="75022" y="2167"/>
                </a:lnTo>
                <a:lnTo>
                  <a:pt x="75224" y="2167"/>
                </a:lnTo>
                <a:lnTo>
                  <a:pt x="75224" y="834"/>
                </a:lnTo>
                <a:lnTo>
                  <a:pt x="74784" y="501"/>
                </a:lnTo>
                <a:lnTo>
                  <a:pt x="74224" y="846"/>
                </a:lnTo>
                <a:lnTo>
                  <a:pt x="74224" y="2179"/>
                </a:lnTo>
                <a:lnTo>
                  <a:pt x="74462" y="2179"/>
                </a:lnTo>
                <a:lnTo>
                  <a:pt x="74462" y="2989"/>
                </a:lnTo>
                <a:lnTo>
                  <a:pt x="73903" y="2989"/>
                </a:lnTo>
                <a:lnTo>
                  <a:pt x="73903" y="1560"/>
                </a:lnTo>
                <a:lnTo>
                  <a:pt x="72343" y="1560"/>
                </a:lnTo>
                <a:lnTo>
                  <a:pt x="72343" y="2989"/>
                </a:lnTo>
                <a:lnTo>
                  <a:pt x="71950" y="2989"/>
                </a:lnTo>
                <a:lnTo>
                  <a:pt x="71950" y="10966"/>
                </a:lnTo>
                <a:lnTo>
                  <a:pt x="69748" y="10966"/>
                </a:lnTo>
                <a:lnTo>
                  <a:pt x="69748" y="13824"/>
                </a:lnTo>
                <a:lnTo>
                  <a:pt x="69164" y="13824"/>
                </a:lnTo>
                <a:lnTo>
                  <a:pt x="69164" y="14526"/>
                </a:lnTo>
                <a:lnTo>
                  <a:pt x="68057" y="14526"/>
                </a:lnTo>
                <a:lnTo>
                  <a:pt x="68057" y="11752"/>
                </a:lnTo>
                <a:lnTo>
                  <a:pt x="68057" y="11514"/>
                </a:lnTo>
                <a:lnTo>
                  <a:pt x="67771" y="11514"/>
                </a:lnTo>
                <a:lnTo>
                  <a:pt x="67771" y="10895"/>
                </a:lnTo>
                <a:lnTo>
                  <a:pt x="66819" y="10895"/>
                </a:lnTo>
                <a:lnTo>
                  <a:pt x="66819" y="11514"/>
                </a:lnTo>
                <a:lnTo>
                  <a:pt x="66414" y="11514"/>
                </a:lnTo>
                <a:lnTo>
                  <a:pt x="66414" y="11192"/>
                </a:lnTo>
                <a:lnTo>
                  <a:pt x="66223" y="11192"/>
                </a:lnTo>
                <a:lnTo>
                  <a:pt x="66223" y="10799"/>
                </a:lnTo>
                <a:lnTo>
                  <a:pt x="65807" y="10561"/>
                </a:lnTo>
                <a:lnTo>
                  <a:pt x="65426" y="10752"/>
                </a:lnTo>
                <a:lnTo>
                  <a:pt x="65104" y="10561"/>
                </a:lnTo>
                <a:lnTo>
                  <a:pt x="64759" y="10716"/>
                </a:lnTo>
                <a:lnTo>
                  <a:pt x="64759" y="11549"/>
                </a:lnTo>
                <a:lnTo>
                  <a:pt x="64580" y="11549"/>
                </a:lnTo>
                <a:lnTo>
                  <a:pt x="64580" y="14586"/>
                </a:lnTo>
                <a:lnTo>
                  <a:pt x="64354" y="14586"/>
                </a:lnTo>
                <a:lnTo>
                  <a:pt x="64354" y="13002"/>
                </a:lnTo>
                <a:lnTo>
                  <a:pt x="64056" y="13002"/>
                </a:lnTo>
                <a:lnTo>
                  <a:pt x="64056" y="9656"/>
                </a:lnTo>
                <a:lnTo>
                  <a:pt x="63723" y="9656"/>
                </a:lnTo>
                <a:lnTo>
                  <a:pt x="63723" y="8930"/>
                </a:lnTo>
                <a:lnTo>
                  <a:pt x="62425" y="8930"/>
                </a:lnTo>
                <a:lnTo>
                  <a:pt x="62425" y="9668"/>
                </a:lnTo>
                <a:lnTo>
                  <a:pt x="61104" y="9668"/>
                </a:lnTo>
                <a:lnTo>
                  <a:pt x="61104" y="14836"/>
                </a:lnTo>
                <a:lnTo>
                  <a:pt x="60485" y="14836"/>
                </a:lnTo>
                <a:lnTo>
                  <a:pt x="60485" y="12966"/>
                </a:lnTo>
                <a:lnTo>
                  <a:pt x="60246" y="12966"/>
                </a:lnTo>
                <a:lnTo>
                  <a:pt x="60246" y="9656"/>
                </a:lnTo>
                <a:lnTo>
                  <a:pt x="59818" y="9656"/>
                </a:lnTo>
                <a:lnTo>
                  <a:pt x="59818" y="8942"/>
                </a:lnTo>
                <a:lnTo>
                  <a:pt x="59437" y="8942"/>
                </a:lnTo>
                <a:lnTo>
                  <a:pt x="59437" y="8454"/>
                </a:lnTo>
                <a:lnTo>
                  <a:pt x="59092" y="8275"/>
                </a:lnTo>
                <a:lnTo>
                  <a:pt x="58675" y="8466"/>
                </a:lnTo>
                <a:lnTo>
                  <a:pt x="58675" y="8835"/>
                </a:lnTo>
                <a:lnTo>
                  <a:pt x="58234" y="8835"/>
                </a:lnTo>
                <a:lnTo>
                  <a:pt x="58234" y="9656"/>
                </a:lnTo>
                <a:lnTo>
                  <a:pt x="57460" y="9656"/>
                </a:lnTo>
                <a:lnTo>
                  <a:pt x="57460" y="9847"/>
                </a:lnTo>
                <a:lnTo>
                  <a:pt x="57127" y="9847"/>
                </a:lnTo>
                <a:lnTo>
                  <a:pt x="57127" y="11514"/>
                </a:lnTo>
                <a:lnTo>
                  <a:pt x="56841" y="11514"/>
                </a:lnTo>
                <a:lnTo>
                  <a:pt x="56841" y="2882"/>
                </a:lnTo>
                <a:lnTo>
                  <a:pt x="56377" y="2882"/>
                </a:lnTo>
                <a:lnTo>
                  <a:pt x="56377" y="2513"/>
                </a:lnTo>
                <a:lnTo>
                  <a:pt x="55341" y="2513"/>
                </a:lnTo>
                <a:lnTo>
                  <a:pt x="55341" y="1572"/>
                </a:lnTo>
                <a:lnTo>
                  <a:pt x="54746" y="1572"/>
                </a:lnTo>
                <a:lnTo>
                  <a:pt x="54746" y="1001"/>
                </a:lnTo>
                <a:lnTo>
                  <a:pt x="54258" y="739"/>
                </a:lnTo>
                <a:lnTo>
                  <a:pt x="53769" y="977"/>
                </a:lnTo>
                <a:lnTo>
                  <a:pt x="53769" y="1322"/>
                </a:lnTo>
                <a:lnTo>
                  <a:pt x="53293" y="1322"/>
                </a:lnTo>
                <a:lnTo>
                  <a:pt x="53293" y="2584"/>
                </a:lnTo>
                <a:lnTo>
                  <a:pt x="52769" y="2584"/>
                </a:lnTo>
                <a:lnTo>
                  <a:pt x="52769" y="7918"/>
                </a:lnTo>
                <a:lnTo>
                  <a:pt x="51722" y="7918"/>
                </a:lnTo>
                <a:lnTo>
                  <a:pt x="51722" y="8775"/>
                </a:lnTo>
                <a:lnTo>
                  <a:pt x="50912" y="8775"/>
                </a:lnTo>
                <a:lnTo>
                  <a:pt x="50912" y="7740"/>
                </a:lnTo>
                <a:lnTo>
                  <a:pt x="49007" y="8883"/>
                </a:lnTo>
                <a:lnTo>
                  <a:pt x="48543" y="8883"/>
                </a:lnTo>
                <a:lnTo>
                  <a:pt x="48543" y="11895"/>
                </a:lnTo>
                <a:lnTo>
                  <a:pt x="47554" y="11895"/>
                </a:lnTo>
                <a:lnTo>
                  <a:pt x="47554" y="12204"/>
                </a:lnTo>
                <a:lnTo>
                  <a:pt x="47019" y="12204"/>
                </a:lnTo>
                <a:lnTo>
                  <a:pt x="47019" y="12859"/>
                </a:lnTo>
                <a:lnTo>
                  <a:pt x="46661" y="12859"/>
                </a:lnTo>
                <a:lnTo>
                  <a:pt x="46661" y="12228"/>
                </a:lnTo>
                <a:lnTo>
                  <a:pt x="45495" y="12228"/>
                </a:lnTo>
                <a:lnTo>
                  <a:pt x="45495" y="14514"/>
                </a:lnTo>
                <a:lnTo>
                  <a:pt x="45209" y="14514"/>
                </a:lnTo>
                <a:lnTo>
                  <a:pt x="45209" y="11514"/>
                </a:lnTo>
                <a:lnTo>
                  <a:pt x="44995" y="11514"/>
                </a:lnTo>
                <a:lnTo>
                  <a:pt x="44995" y="9656"/>
                </a:lnTo>
                <a:lnTo>
                  <a:pt x="44768" y="9656"/>
                </a:lnTo>
                <a:lnTo>
                  <a:pt x="44768" y="8323"/>
                </a:lnTo>
                <a:lnTo>
                  <a:pt x="44399" y="7823"/>
                </a:lnTo>
                <a:lnTo>
                  <a:pt x="44399" y="6918"/>
                </a:lnTo>
                <a:lnTo>
                  <a:pt x="44066" y="6739"/>
                </a:lnTo>
                <a:lnTo>
                  <a:pt x="43673" y="6942"/>
                </a:lnTo>
                <a:lnTo>
                  <a:pt x="43673" y="7811"/>
                </a:lnTo>
                <a:lnTo>
                  <a:pt x="43411" y="8311"/>
                </a:lnTo>
                <a:lnTo>
                  <a:pt x="43411" y="7418"/>
                </a:lnTo>
                <a:lnTo>
                  <a:pt x="42054" y="7418"/>
                </a:lnTo>
                <a:lnTo>
                  <a:pt x="42054" y="8299"/>
                </a:lnTo>
                <a:lnTo>
                  <a:pt x="41863" y="8299"/>
                </a:lnTo>
                <a:lnTo>
                  <a:pt x="41863" y="11490"/>
                </a:lnTo>
                <a:lnTo>
                  <a:pt x="41649" y="11490"/>
                </a:lnTo>
                <a:lnTo>
                  <a:pt x="41649" y="12895"/>
                </a:lnTo>
                <a:lnTo>
                  <a:pt x="41363" y="12895"/>
                </a:lnTo>
                <a:lnTo>
                  <a:pt x="41363" y="11490"/>
                </a:lnTo>
                <a:lnTo>
                  <a:pt x="41220" y="11490"/>
                </a:lnTo>
                <a:lnTo>
                  <a:pt x="41220" y="9656"/>
                </a:lnTo>
                <a:lnTo>
                  <a:pt x="40863" y="9656"/>
                </a:lnTo>
                <a:lnTo>
                  <a:pt x="40863" y="8978"/>
                </a:lnTo>
                <a:lnTo>
                  <a:pt x="39530" y="8978"/>
                </a:lnTo>
                <a:lnTo>
                  <a:pt x="39530" y="9656"/>
                </a:lnTo>
                <a:lnTo>
                  <a:pt x="38208" y="9644"/>
                </a:lnTo>
                <a:lnTo>
                  <a:pt x="38208" y="10561"/>
                </a:lnTo>
                <a:lnTo>
                  <a:pt x="37982" y="10716"/>
                </a:lnTo>
                <a:lnTo>
                  <a:pt x="37982" y="11502"/>
                </a:lnTo>
                <a:lnTo>
                  <a:pt x="37315" y="11502"/>
                </a:lnTo>
                <a:lnTo>
                  <a:pt x="37315" y="4906"/>
                </a:lnTo>
                <a:lnTo>
                  <a:pt x="36994" y="4906"/>
                </a:lnTo>
                <a:lnTo>
                  <a:pt x="36994" y="3763"/>
                </a:lnTo>
                <a:lnTo>
                  <a:pt x="35708" y="3763"/>
                </a:lnTo>
                <a:lnTo>
                  <a:pt x="35708" y="4894"/>
                </a:lnTo>
                <a:lnTo>
                  <a:pt x="34386" y="4894"/>
                </a:lnTo>
                <a:lnTo>
                  <a:pt x="34386" y="11621"/>
                </a:lnTo>
                <a:lnTo>
                  <a:pt x="33934" y="11621"/>
                </a:lnTo>
                <a:lnTo>
                  <a:pt x="33934" y="6930"/>
                </a:lnTo>
                <a:lnTo>
                  <a:pt x="34053" y="6930"/>
                </a:lnTo>
                <a:lnTo>
                  <a:pt x="34053" y="6620"/>
                </a:lnTo>
                <a:lnTo>
                  <a:pt x="33565" y="6620"/>
                </a:lnTo>
                <a:lnTo>
                  <a:pt x="33565" y="5608"/>
                </a:lnTo>
                <a:lnTo>
                  <a:pt x="33041" y="5608"/>
                </a:lnTo>
                <a:lnTo>
                  <a:pt x="33041" y="4989"/>
                </a:lnTo>
                <a:lnTo>
                  <a:pt x="32505" y="4739"/>
                </a:lnTo>
                <a:lnTo>
                  <a:pt x="32017" y="4965"/>
                </a:lnTo>
                <a:lnTo>
                  <a:pt x="32017" y="5596"/>
                </a:lnTo>
                <a:lnTo>
                  <a:pt x="31350" y="5596"/>
                </a:lnTo>
                <a:lnTo>
                  <a:pt x="31350" y="6632"/>
                </a:lnTo>
                <a:lnTo>
                  <a:pt x="30302" y="6632"/>
                </a:lnTo>
                <a:lnTo>
                  <a:pt x="30302" y="6918"/>
                </a:lnTo>
                <a:lnTo>
                  <a:pt x="29814" y="6918"/>
                </a:lnTo>
                <a:lnTo>
                  <a:pt x="29814" y="12145"/>
                </a:lnTo>
                <a:lnTo>
                  <a:pt x="29516" y="12145"/>
                </a:lnTo>
                <a:lnTo>
                  <a:pt x="29516" y="9597"/>
                </a:lnTo>
                <a:lnTo>
                  <a:pt x="28993" y="9597"/>
                </a:lnTo>
                <a:lnTo>
                  <a:pt x="28993" y="9133"/>
                </a:lnTo>
                <a:lnTo>
                  <a:pt x="29207" y="9133"/>
                </a:lnTo>
                <a:lnTo>
                  <a:pt x="29207" y="8394"/>
                </a:lnTo>
                <a:lnTo>
                  <a:pt x="28850" y="8180"/>
                </a:lnTo>
                <a:lnTo>
                  <a:pt x="28445" y="8394"/>
                </a:lnTo>
                <a:lnTo>
                  <a:pt x="28445" y="9133"/>
                </a:lnTo>
                <a:lnTo>
                  <a:pt x="28659" y="9133"/>
                </a:lnTo>
                <a:lnTo>
                  <a:pt x="28659" y="9609"/>
                </a:lnTo>
                <a:lnTo>
                  <a:pt x="28171" y="9609"/>
                </a:lnTo>
                <a:lnTo>
                  <a:pt x="28171" y="8728"/>
                </a:lnTo>
                <a:lnTo>
                  <a:pt x="27647" y="8728"/>
                </a:lnTo>
                <a:lnTo>
                  <a:pt x="27647" y="5037"/>
                </a:lnTo>
                <a:lnTo>
                  <a:pt x="26242" y="5037"/>
                </a:lnTo>
                <a:lnTo>
                  <a:pt x="26242" y="3870"/>
                </a:lnTo>
                <a:lnTo>
                  <a:pt x="24921" y="3870"/>
                </a:lnTo>
                <a:lnTo>
                  <a:pt x="24921" y="5037"/>
                </a:lnTo>
                <a:lnTo>
                  <a:pt x="24694" y="5037"/>
                </a:lnTo>
                <a:lnTo>
                  <a:pt x="24694" y="6025"/>
                </a:lnTo>
                <a:lnTo>
                  <a:pt x="23789" y="6025"/>
                </a:lnTo>
                <a:lnTo>
                  <a:pt x="23789" y="7085"/>
                </a:lnTo>
                <a:lnTo>
                  <a:pt x="23563" y="7085"/>
                </a:lnTo>
                <a:lnTo>
                  <a:pt x="23563" y="1846"/>
                </a:lnTo>
                <a:lnTo>
                  <a:pt x="22682" y="1846"/>
                </a:lnTo>
                <a:lnTo>
                  <a:pt x="22682" y="524"/>
                </a:lnTo>
                <a:lnTo>
                  <a:pt x="22146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101" y="1122175"/>
            <a:ext cx="77178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100" y="3279500"/>
            <a:ext cx="771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/>
          <p:nvPr/>
        </p:nvSpPr>
        <p:spPr>
          <a:xfrm rot="1650173">
            <a:off x="1225399" y="3534260"/>
            <a:ext cx="55480" cy="512873"/>
          </a:xfrm>
          <a:custGeom>
            <a:avLst/>
            <a:gdLst/>
            <a:ahLst/>
            <a:cxnLst/>
            <a:rect l="l" t="t" r="r" b="b"/>
            <a:pathLst>
              <a:path w="1310" h="12110" extrusionOk="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8"/>
          <p:cNvSpPr/>
          <p:nvPr/>
        </p:nvSpPr>
        <p:spPr>
          <a:xfrm rot="-3297817">
            <a:off x="42521" y="3568331"/>
            <a:ext cx="538741" cy="951649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85725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8"/>
          <p:cNvSpPr/>
          <p:nvPr/>
        </p:nvSpPr>
        <p:spPr>
          <a:xfrm>
            <a:off x="125925" y="2189825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FB54F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8"/>
          <p:cNvSpPr/>
          <p:nvPr/>
        </p:nvSpPr>
        <p:spPr>
          <a:xfrm rot="-1865343">
            <a:off x="1857052" y="367161"/>
            <a:ext cx="641590" cy="1069119"/>
          </a:xfrm>
          <a:custGeom>
            <a:avLst/>
            <a:gdLst/>
            <a:ahLst/>
            <a:cxnLst/>
            <a:rect l="l" t="t" r="r" b="b"/>
            <a:pathLst>
              <a:path w="18385" h="30636" extrusionOk="0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8"/>
          <p:cNvSpPr/>
          <p:nvPr/>
        </p:nvSpPr>
        <p:spPr>
          <a:xfrm>
            <a:off x="494785" y="1145497"/>
            <a:ext cx="304016" cy="379653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8"/>
          <p:cNvSpPr/>
          <p:nvPr/>
        </p:nvSpPr>
        <p:spPr>
          <a:xfrm>
            <a:off x="1586425" y="152515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8"/>
          <p:cNvSpPr/>
          <p:nvPr/>
        </p:nvSpPr>
        <p:spPr>
          <a:xfrm>
            <a:off x="8903700" y="2707300"/>
            <a:ext cx="329838" cy="411899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8"/>
          <p:cNvSpPr/>
          <p:nvPr/>
        </p:nvSpPr>
        <p:spPr>
          <a:xfrm rot="1767260">
            <a:off x="8588603" y="3979654"/>
            <a:ext cx="559096" cy="987571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" algn="bl" rotWithShape="0">
              <a:srgbClr val="4FC1F9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8"/>
          <p:cNvSpPr/>
          <p:nvPr/>
        </p:nvSpPr>
        <p:spPr>
          <a:xfrm flipH="1">
            <a:off x="8713973" y="3457244"/>
            <a:ext cx="1527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title"/>
          </p:nvPr>
        </p:nvSpPr>
        <p:spPr>
          <a:xfrm>
            <a:off x="713100" y="1953950"/>
            <a:ext cx="2587800" cy="10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subTitle" idx="1"/>
          </p:nvPr>
        </p:nvSpPr>
        <p:spPr>
          <a:xfrm>
            <a:off x="6071825" y="1184150"/>
            <a:ext cx="23592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8"/>
          <p:cNvSpPr txBox="1">
            <a:spLocks noGrp="1"/>
          </p:cNvSpPr>
          <p:nvPr>
            <p:ph type="subTitle" idx="2"/>
          </p:nvPr>
        </p:nvSpPr>
        <p:spPr>
          <a:xfrm>
            <a:off x="6071825" y="2708200"/>
            <a:ext cx="23592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/>
          <p:nvPr/>
        </p:nvSpPr>
        <p:spPr>
          <a:xfrm>
            <a:off x="8903700" y="2707300"/>
            <a:ext cx="329838" cy="411899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9"/>
          <p:cNvSpPr/>
          <p:nvPr/>
        </p:nvSpPr>
        <p:spPr>
          <a:xfrm rot="1083274">
            <a:off x="8744214" y="3831357"/>
            <a:ext cx="585152" cy="1033631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9"/>
          <p:cNvSpPr/>
          <p:nvPr/>
        </p:nvSpPr>
        <p:spPr>
          <a:xfrm rot="6189828">
            <a:off x="7858318" y="4922946"/>
            <a:ext cx="364663" cy="341808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9"/>
          <p:cNvSpPr/>
          <p:nvPr/>
        </p:nvSpPr>
        <p:spPr>
          <a:xfrm>
            <a:off x="9076375" y="344320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9"/>
          <p:cNvSpPr/>
          <p:nvPr/>
        </p:nvSpPr>
        <p:spPr>
          <a:xfrm rot="-1865101">
            <a:off x="-160176" y="620391"/>
            <a:ext cx="584781" cy="974389"/>
          </a:xfrm>
          <a:custGeom>
            <a:avLst/>
            <a:gdLst/>
            <a:ahLst/>
            <a:cxnLst/>
            <a:rect l="l" t="t" r="r" b="b"/>
            <a:pathLst>
              <a:path w="18385" h="30636" extrusionOk="0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9"/>
          <p:cNvSpPr/>
          <p:nvPr/>
        </p:nvSpPr>
        <p:spPr>
          <a:xfrm>
            <a:off x="637038" y="11835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5071050" y="3531350"/>
            <a:ext cx="941100" cy="9411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-5400000">
            <a:off x="2843924" y="3359412"/>
            <a:ext cx="876665" cy="828024"/>
          </a:xfrm>
          <a:custGeom>
            <a:avLst/>
            <a:gdLst/>
            <a:ahLst/>
            <a:cxnLst/>
            <a:rect l="l" t="t" r="r" b="b"/>
            <a:pathLst>
              <a:path w="23314" h="22019" extrusionOk="0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429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6904447" y="732772"/>
            <a:ext cx="304016" cy="379653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 rot="6189828">
            <a:off x="8285381" y="885071"/>
            <a:ext cx="364663" cy="341808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387161" y="3646051"/>
            <a:ext cx="390185" cy="365000"/>
          </a:xfrm>
          <a:custGeom>
            <a:avLst/>
            <a:gdLst/>
            <a:ahLst/>
            <a:cxnLst/>
            <a:rect l="l" t="t" r="r" b="b"/>
            <a:pathLst>
              <a:path w="9133" h="8543" extrusionOk="0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 rot="-1836933">
            <a:off x="-32089" y="2882347"/>
            <a:ext cx="335842" cy="419396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6645875" y="144995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-68525" y="438565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7656125" y="25815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713100" y="2085338"/>
            <a:ext cx="1783200" cy="7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2"/>
          </p:nvPr>
        </p:nvSpPr>
        <p:spPr>
          <a:xfrm>
            <a:off x="713100" y="2752263"/>
            <a:ext cx="1783200" cy="9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6647675" y="2085338"/>
            <a:ext cx="1783200" cy="7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4"/>
          </p:nvPr>
        </p:nvSpPr>
        <p:spPr>
          <a:xfrm>
            <a:off x="6647675" y="2752263"/>
            <a:ext cx="1783200" cy="9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/>
          <p:nvPr/>
        </p:nvSpPr>
        <p:spPr>
          <a:xfrm rot="1083274">
            <a:off x="8576664" y="65232"/>
            <a:ext cx="585152" cy="1033631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7874722" y="420947"/>
            <a:ext cx="304016" cy="379653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6"/>
          <p:cNvSpPr/>
          <p:nvPr/>
        </p:nvSpPr>
        <p:spPr>
          <a:xfrm rot="6189828">
            <a:off x="6870643" y="303071"/>
            <a:ext cx="364663" cy="341808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7175075" y="80420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7656125" y="-7350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 rot="-2700000">
            <a:off x="-402737" y="4024027"/>
            <a:ext cx="751550" cy="751550"/>
          </a:xfrm>
          <a:custGeom>
            <a:avLst/>
            <a:gdLst/>
            <a:ahLst/>
            <a:cxnLst/>
            <a:rect l="l" t="t" r="r" b="b"/>
            <a:pathLst>
              <a:path w="21682" h="21682" extrusionOk="0">
                <a:moveTo>
                  <a:pt x="20384" y="1310"/>
                </a:moveTo>
                <a:lnTo>
                  <a:pt x="20384" y="20384"/>
                </a:lnTo>
                <a:lnTo>
                  <a:pt x="1310" y="20384"/>
                </a:lnTo>
                <a:lnTo>
                  <a:pt x="1310" y="15205"/>
                </a:lnTo>
                <a:lnTo>
                  <a:pt x="14550" y="15205"/>
                </a:lnTo>
                <a:cubicBezTo>
                  <a:pt x="14907" y="15205"/>
                  <a:pt x="15204" y="14907"/>
                  <a:pt x="15204" y="14550"/>
                </a:cubicBezTo>
                <a:lnTo>
                  <a:pt x="15204" y="1310"/>
                </a:lnTo>
                <a:close/>
                <a:moveTo>
                  <a:pt x="14562" y="0"/>
                </a:moveTo>
                <a:cubicBezTo>
                  <a:pt x="14204" y="0"/>
                  <a:pt x="13907" y="298"/>
                  <a:pt x="13907" y="643"/>
                </a:cubicBezTo>
                <a:lnTo>
                  <a:pt x="13907" y="13895"/>
                </a:lnTo>
                <a:lnTo>
                  <a:pt x="655" y="13895"/>
                </a:lnTo>
                <a:cubicBezTo>
                  <a:pt x="298" y="13895"/>
                  <a:pt x="0" y="14193"/>
                  <a:pt x="0" y="14550"/>
                </a:cubicBezTo>
                <a:lnTo>
                  <a:pt x="0" y="21027"/>
                </a:lnTo>
                <a:cubicBezTo>
                  <a:pt x="0" y="21384"/>
                  <a:pt x="298" y="21682"/>
                  <a:pt x="655" y="21682"/>
                </a:cubicBezTo>
                <a:lnTo>
                  <a:pt x="21027" y="21682"/>
                </a:lnTo>
                <a:cubicBezTo>
                  <a:pt x="21384" y="21682"/>
                  <a:pt x="21681" y="21396"/>
                  <a:pt x="21681" y="21027"/>
                </a:cubicBezTo>
                <a:lnTo>
                  <a:pt x="21681" y="643"/>
                </a:lnTo>
                <a:cubicBezTo>
                  <a:pt x="21681" y="298"/>
                  <a:pt x="21384" y="0"/>
                  <a:pt x="210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" algn="bl" rotWithShape="0">
              <a:srgbClr val="4FC1F9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1030525" y="508715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6"/>
          <p:cNvSpPr/>
          <p:nvPr/>
        </p:nvSpPr>
        <p:spPr>
          <a:xfrm>
            <a:off x="352375" y="257525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713100" y="1680900"/>
            <a:ext cx="35571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1"/>
          </p:nvPr>
        </p:nvSpPr>
        <p:spPr>
          <a:xfrm>
            <a:off x="716100" y="2256900"/>
            <a:ext cx="35571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 flipH="1">
            <a:off x="225773" y="872476"/>
            <a:ext cx="403450" cy="375550"/>
          </a:xfrm>
          <a:custGeom>
            <a:avLst/>
            <a:gdLst/>
            <a:ahLst/>
            <a:cxnLst/>
            <a:rect l="l" t="t" r="r" b="b"/>
            <a:pathLst>
              <a:path w="9133" h="8543" extrusionOk="0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9"/>
          <p:cNvSpPr/>
          <p:nvPr/>
        </p:nvSpPr>
        <p:spPr>
          <a:xfrm rot="1829653" flipH="1">
            <a:off x="208176" y="3991497"/>
            <a:ext cx="337049" cy="419926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9"/>
          <p:cNvSpPr/>
          <p:nvPr/>
        </p:nvSpPr>
        <p:spPr>
          <a:xfrm flipH="1">
            <a:off x="1455698" y="822144"/>
            <a:ext cx="1527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9"/>
          <p:cNvSpPr/>
          <p:nvPr/>
        </p:nvSpPr>
        <p:spPr>
          <a:xfrm flipH="1">
            <a:off x="636748" y="512619"/>
            <a:ext cx="1527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713100" y="1437025"/>
            <a:ext cx="2359200" cy="10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713100" y="2472145"/>
            <a:ext cx="23592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/>
          <p:nvPr/>
        </p:nvSpPr>
        <p:spPr>
          <a:xfrm rot="-1865464">
            <a:off x="-492276" y="48381"/>
            <a:ext cx="858549" cy="1430650"/>
          </a:xfrm>
          <a:custGeom>
            <a:avLst/>
            <a:gdLst/>
            <a:ahLst/>
            <a:cxnLst/>
            <a:rect l="l" t="t" r="r" b="b"/>
            <a:pathLst>
              <a:path w="18385" h="30636" extrusionOk="0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0"/>
          <p:cNvSpPr/>
          <p:nvPr/>
        </p:nvSpPr>
        <p:spPr>
          <a:xfrm rot="5400000">
            <a:off x="33932" y="3415830"/>
            <a:ext cx="57889" cy="535141"/>
          </a:xfrm>
          <a:custGeom>
            <a:avLst/>
            <a:gdLst/>
            <a:ahLst/>
            <a:cxnLst/>
            <a:rect l="l" t="t" r="r" b="b"/>
            <a:pathLst>
              <a:path w="1310" h="12110" extrusionOk="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0"/>
          <p:cNvSpPr/>
          <p:nvPr/>
        </p:nvSpPr>
        <p:spPr>
          <a:xfrm>
            <a:off x="790500" y="1512225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0"/>
          <p:cNvSpPr/>
          <p:nvPr/>
        </p:nvSpPr>
        <p:spPr>
          <a:xfrm>
            <a:off x="561085" y="2023684"/>
            <a:ext cx="304016" cy="379653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001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0"/>
          <p:cNvSpPr/>
          <p:nvPr/>
        </p:nvSpPr>
        <p:spPr>
          <a:xfrm rot="3599947">
            <a:off x="2769494" y="4947310"/>
            <a:ext cx="304008" cy="379643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0013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5696700" y="2766300"/>
            <a:ext cx="2734200" cy="18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9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>
            <a:spLocks noGrp="1"/>
          </p:cNvSpPr>
          <p:nvPr>
            <p:ph type="title"/>
          </p:nvPr>
        </p:nvSpPr>
        <p:spPr>
          <a:xfrm>
            <a:off x="2793450" y="2806000"/>
            <a:ext cx="35571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subTitle" idx="1"/>
          </p:nvPr>
        </p:nvSpPr>
        <p:spPr>
          <a:xfrm>
            <a:off x="2793450" y="3383900"/>
            <a:ext cx="35571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/>
          <p:nvPr/>
        </p:nvSpPr>
        <p:spPr>
          <a:xfrm>
            <a:off x="8190850" y="594100"/>
            <a:ext cx="1243500" cy="12435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7"/>
          <p:cNvSpPr/>
          <p:nvPr/>
        </p:nvSpPr>
        <p:spPr>
          <a:xfrm rot="1083274">
            <a:off x="6661314" y="659332"/>
            <a:ext cx="585152" cy="1033631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7"/>
          <p:cNvSpPr/>
          <p:nvPr/>
        </p:nvSpPr>
        <p:spPr>
          <a:xfrm>
            <a:off x="7551672" y="131597"/>
            <a:ext cx="304016" cy="379653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7"/>
          <p:cNvSpPr/>
          <p:nvPr/>
        </p:nvSpPr>
        <p:spPr>
          <a:xfrm rot="6189788">
            <a:off x="7968006" y="1228214"/>
            <a:ext cx="393419" cy="368764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7"/>
          <p:cNvSpPr/>
          <p:nvPr/>
        </p:nvSpPr>
        <p:spPr>
          <a:xfrm>
            <a:off x="5917625" y="1257575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8190849" y="359152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-259225" y="4085175"/>
            <a:ext cx="1243500" cy="12435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7"/>
          <p:cNvSpPr/>
          <p:nvPr/>
        </p:nvSpPr>
        <p:spPr>
          <a:xfrm>
            <a:off x="1143760" y="4641302"/>
            <a:ext cx="823567" cy="777821"/>
          </a:xfrm>
          <a:custGeom>
            <a:avLst/>
            <a:gdLst/>
            <a:ahLst/>
            <a:cxnLst/>
            <a:rect l="l" t="t" r="r" b="b"/>
            <a:pathLst>
              <a:path w="23314" h="22019" extrusionOk="0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429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7"/>
          <p:cNvSpPr/>
          <p:nvPr/>
        </p:nvSpPr>
        <p:spPr>
          <a:xfrm>
            <a:off x="-163914" y="3398701"/>
            <a:ext cx="390185" cy="365000"/>
          </a:xfrm>
          <a:custGeom>
            <a:avLst/>
            <a:gdLst/>
            <a:ahLst/>
            <a:cxnLst/>
            <a:rect l="l" t="t" r="r" b="b"/>
            <a:pathLst>
              <a:path w="9133" h="8543" extrusionOk="0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7"/>
          <p:cNvSpPr/>
          <p:nvPr/>
        </p:nvSpPr>
        <p:spPr>
          <a:xfrm rot="-1836933">
            <a:off x="2210211" y="4331397"/>
            <a:ext cx="335842" cy="419396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7"/>
          <p:cNvSpPr/>
          <p:nvPr/>
        </p:nvSpPr>
        <p:spPr>
          <a:xfrm>
            <a:off x="2834050" y="452805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7"/>
          <p:cNvSpPr/>
          <p:nvPr/>
        </p:nvSpPr>
        <p:spPr>
          <a:xfrm>
            <a:off x="1208650" y="4098025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subTitle" idx="1"/>
          </p:nvPr>
        </p:nvSpPr>
        <p:spPr>
          <a:xfrm>
            <a:off x="1210443" y="2200075"/>
            <a:ext cx="10242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2"/>
          </p:nvPr>
        </p:nvSpPr>
        <p:spPr>
          <a:xfrm>
            <a:off x="893182" y="2833400"/>
            <a:ext cx="1655100" cy="9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subTitle" idx="3"/>
          </p:nvPr>
        </p:nvSpPr>
        <p:spPr>
          <a:xfrm>
            <a:off x="3111443" y="2200075"/>
            <a:ext cx="10242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4"/>
          </p:nvPr>
        </p:nvSpPr>
        <p:spPr>
          <a:xfrm>
            <a:off x="2794182" y="2833400"/>
            <a:ext cx="1655100" cy="9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7"/>
          <p:cNvSpPr txBox="1">
            <a:spLocks noGrp="1"/>
          </p:cNvSpPr>
          <p:nvPr>
            <p:ph type="subTitle" idx="5"/>
          </p:nvPr>
        </p:nvSpPr>
        <p:spPr>
          <a:xfrm>
            <a:off x="5012443" y="2200075"/>
            <a:ext cx="10242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51" name="Google Shape;151;p17"/>
          <p:cNvSpPr txBox="1">
            <a:spLocks noGrp="1"/>
          </p:cNvSpPr>
          <p:nvPr>
            <p:ph type="subTitle" idx="6"/>
          </p:nvPr>
        </p:nvSpPr>
        <p:spPr>
          <a:xfrm>
            <a:off x="4695182" y="2833400"/>
            <a:ext cx="1655100" cy="9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7"/>
          </p:nvPr>
        </p:nvSpPr>
        <p:spPr>
          <a:xfrm>
            <a:off x="6911168" y="2200075"/>
            <a:ext cx="10242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subTitle" idx="8"/>
          </p:nvPr>
        </p:nvSpPr>
        <p:spPr>
          <a:xfrm>
            <a:off x="6593907" y="2833400"/>
            <a:ext cx="1655100" cy="9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6"/>
            </a:gs>
            <a:gs pos="65000">
              <a:schemeClr val="accent5"/>
            </a:gs>
            <a:gs pos="100000">
              <a:schemeClr val="accent4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○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■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○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■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○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■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5" r:id="rId5"/>
    <p:sldLayoutId id="2147483656" r:id="rId6"/>
    <p:sldLayoutId id="2147483658" r:id="rId7"/>
    <p:sldLayoutId id="2147483660" r:id="rId8"/>
    <p:sldLayoutId id="2147483663" r:id="rId9"/>
    <p:sldLayoutId id="2147483664" r:id="rId10"/>
    <p:sldLayoutId id="214748366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open.spotify.com/playlist/1bmjhBXj9uAZfEbQZlmDfj?si=POsb9XQEQBGx8HBsniQ2pw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3rQ7F3qEdeqUA4h7z8AOKg/?guided_help_flow=5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youtu.be/WMvCpYJTDww" TargetMode="Externa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47000">
              <a:schemeClr val="accent5"/>
            </a:gs>
            <a:gs pos="100000">
              <a:schemeClr val="accent4"/>
            </a:gs>
          </a:gsLst>
          <a:lin ang="5400012" scaled="0"/>
        </a:gra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8C495FC-D993-47E9-BE43-024FD5060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809" y="970650"/>
            <a:ext cx="5878282" cy="3252990"/>
          </a:xfrm>
          <a:prstGeom prst="roundRect">
            <a:avLst>
              <a:gd name="adj" fmla="val 1596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26" name="Google Shape;326;p31"/>
          <p:cNvSpPr/>
          <p:nvPr/>
        </p:nvSpPr>
        <p:spPr>
          <a:xfrm>
            <a:off x="1618796" y="970650"/>
            <a:ext cx="5892295" cy="3280274"/>
          </a:xfrm>
          <a:prstGeom prst="roundRect">
            <a:avLst>
              <a:gd name="adj" fmla="val 15644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chemeClr val="accent2">
                <a:alpha val="6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1"/>
          <p:cNvSpPr txBox="1">
            <a:spLocks noGrp="1"/>
          </p:cNvSpPr>
          <p:nvPr>
            <p:ph type="subTitle" idx="1"/>
          </p:nvPr>
        </p:nvSpPr>
        <p:spPr>
          <a:xfrm>
            <a:off x="713100" y="3458324"/>
            <a:ext cx="771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Making you feel like you’re already traveling to Mars</a:t>
            </a:r>
            <a:endParaRPr sz="1600" dirty="0"/>
          </a:p>
        </p:txBody>
      </p:sp>
      <p:grpSp>
        <p:nvGrpSpPr>
          <p:cNvPr id="330" name="Google Shape;330;p31"/>
          <p:cNvGrpSpPr/>
          <p:nvPr/>
        </p:nvGrpSpPr>
        <p:grpSpPr>
          <a:xfrm>
            <a:off x="2152725" y="2985800"/>
            <a:ext cx="4838550" cy="47700"/>
            <a:chOff x="2152650" y="2608200"/>
            <a:chExt cx="4838550" cy="47700"/>
          </a:xfrm>
        </p:grpSpPr>
        <p:sp>
          <p:nvSpPr>
            <p:cNvPr id="331" name="Google Shape;331;p31"/>
            <p:cNvSpPr/>
            <p:nvPr/>
          </p:nvSpPr>
          <p:spPr>
            <a:xfrm>
              <a:off x="5905500" y="2608200"/>
              <a:ext cx="1085700" cy="47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142875" algn="bl" rotWithShape="0">
                <a:schemeClr val="accent3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2152650" y="2608200"/>
              <a:ext cx="1085700" cy="47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142875" algn="bl" rotWithShape="0">
                <a:schemeClr val="accent3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31"/>
          <p:cNvGrpSpPr/>
          <p:nvPr/>
        </p:nvGrpSpPr>
        <p:grpSpPr>
          <a:xfrm>
            <a:off x="-222952" y="2072425"/>
            <a:ext cx="9608725" cy="2533246"/>
            <a:chOff x="-222952" y="2072425"/>
            <a:chExt cx="9608725" cy="2533246"/>
          </a:xfrm>
        </p:grpSpPr>
        <p:sp>
          <p:nvSpPr>
            <p:cNvPr id="334" name="Google Shape;334;p31"/>
            <p:cNvSpPr/>
            <p:nvPr/>
          </p:nvSpPr>
          <p:spPr>
            <a:xfrm>
              <a:off x="2029200" y="3484198"/>
              <a:ext cx="450281" cy="422028"/>
            </a:xfrm>
            <a:custGeom>
              <a:avLst/>
              <a:gdLst/>
              <a:ahLst/>
              <a:cxnLst/>
              <a:rect l="l" t="t" r="r" b="b"/>
              <a:pathLst>
                <a:path w="9121" h="8550" extrusionOk="0">
                  <a:moveTo>
                    <a:pt x="1655" y="0"/>
                  </a:moveTo>
                  <a:cubicBezTo>
                    <a:pt x="1420" y="0"/>
                    <a:pt x="1190" y="135"/>
                    <a:pt x="1072" y="370"/>
                  </a:cubicBezTo>
                  <a:cubicBezTo>
                    <a:pt x="1" y="2561"/>
                    <a:pt x="441" y="5180"/>
                    <a:pt x="2144" y="6883"/>
                  </a:cubicBezTo>
                  <a:cubicBezTo>
                    <a:pt x="3239" y="7990"/>
                    <a:pt x="4680" y="8550"/>
                    <a:pt x="6156" y="8550"/>
                  </a:cubicBezTo>
                  <a:cubicBezTo>
                    <a:pt x="7013" y="8550"/>
                    <a:pt x="7859" y="8359"/>
                    <a:pt x="8668" y="7954"/>
                  </a:cubicBezTo>
                  <a:cubicBezTo>
                    <a:pt x="8990" y="7811"/>
                    <a:pt x="9121" y="7418"/>
                    <a:pt x="8966" y="7097"/>
                  </a:cubicBezTo>
                  <a:cubicBezTo>
                    <a:pt x="8857" y="6862"/>
                    <a:pt x="8634" y="6727"/>
                    <a:pt x="8396" y="6727"/>
                  </a:cubicBezTo>
                  <a:cubicBezTo>
                    <a:pt x="8297" y="6727"/>
                    <a:pt x="8195" y="6750"/>
                    <a:pt x="8097" y="6799"/>
                  </a:cubicBezTo>
                  <a:cubicBezTo>
                    <a:pt x="7483" y="7099"/>
                    <a:pt x="6824" y="7245"/>
                    <a:pt x="6170" y="7245"/>
                  </a:cubicBezTo>
                  <a:cubicBezTo>
                    <a:pt x="5033" y="7245"/>
                    <a:pt x="3911" y="6805"/>
                    <a:pt x="3072" y="5966"/>
                  </a:cubicBezTo>
                  <a:cubicBezTo>
                    <a:pt x="1751" y="4644"/>
                    <a:pt x="1405" y="2620"/>
                    <a:pt x="2239" y="930"/>
                  </a:cubicBezTo>
                  <a:cubicBezTo>
                    <a:pt x="2394" y="620"/>
                    <a:pt x="2263" y="239"/>
                    <a:pt x="1941" y="72"/>
                  </a:cubicBezTo>
                  <a:cubicBezTo>
                    <a:pt x="1850" y="23"/>
                    <a:pt x="1752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algn="bl" rotWithShape="0">
                <a:schemeClr val="l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1"/>
            <p:cNvSpPr/>
            <p:nvPr/>
          </p:nvSpPr>
          <p:spPr>
            <a:xfrm rot="-1865389">
              <a:off x="682976" y="3370811"/>
              <a:ext cx="659200" cy="1098463"/>
            </a:xfrm>
            <a:custGeom>
              <a:avLst/>
              <a:gdLst/>
              <a:ahLst/>
              <a:cxnLst/>
              <a:rect l="l" t="t" r="r" b="b"/>
              <a:pathLst>
                <a:path w="18385" h="30636" extrusionOk="0">
                  <a:moveTo>
                    <a:pt x="9645" y="2692"/>
                  </a:moveTo>
                  <a:lnTo>
                    <a:pt x="16598" y="14669"/>
                  </a:lnTo>
                  <a:lnTo>
                    <a:pt x="8466" y="14669"/>
                  </a:lnTo>
                  <a:lnTo>
                    <a:pt x="9371" y="5454"/>
                  </a:lnTo>
                  <a:lnTo>
                    <a:pt x="9645" y="2692"/>
                  </a:lnTo>
                  <a:close/>
                  <a:moveTo>
                    <a:pt x="8264" y="3537"/>
                  </a:moveTo>
                  <a:lnTo>
                    <a:pt x="8026" y="5990"/>
                  </a:lnTo>
                  <a:lnTo>
                    <a:pt x="7180" y="14681"/>
                  </a:lnTo>
                  <a:lnTo>
                    <a:pt x="1799" y="14681"/>
                  </a:lnTo>
                  <a:lnTo>
                    <a:pt x="8264" y="3537"/>
                  </a:lnTo>
                  <a:close/>
                  <a:moveTo>
                    <a:pt x="7180" y="15979"/>
                  </a:moveTo>
                  <a:lnTo>
                    <a:pt x="8026" y="24671"/>
                  </a:lnTo>
                  <a:lnTo>
                    <a:pt x="8264" y="27123"/>
                  </a:lnTo>
                  <a:lnTo>
                    <a:pt x="1799" y="15979"/>
                  </a:lnTo>
                  <a:close/>
                  <a:moveTo>
                    <a:pt x="16598" y="15979"/>
                  </a:moveTo>
                  <a:lnTo>
                    <a:pt x="9645" y="27957"/>
                  </a:lnTo>
                  <a:lnTo>
                    <a:pt x="9383" y="25194"/>
                  </a:lnTo>
                  <a:lnTo>
                    <a:pt x="8466" y="15979"/>
                  </a:lnTo>
                  <a:close/>
                  <a:moveTo>
                    <a:pt x="9050" y="1"/>
                  </a:moveTo>
                  <a:cubicBezTo>
                    <a:pt x="9038" y="1"/>
                    <a:pt x="9014" y="13"/>
                    <a:pt x="9002" y="13"/>
                  </a:cubicBezTo>
                  <a:cubicBezTo>
                    <a:pt x="8978" y="25"/>
                    <a:pt x="8942" y="25"/>
                    <a:pt x="8919" y="37"/>
                  </a:cubicBezTo>
                  <a:cubicBezTo>
                    <a:pt x="8883" y="60"/>
                    <a:pt x="8859" y="72"/>
                    <a:pt x="8811" y="96"/>
                  </a:cubicBezTo>
                  <a:cubicBezTo>
                    <a:pt x="8776" y="120"/>
                    <a:pt x="8764" y="132"/>
                    <a:pt x="8740" y="156"/>
                  </a:cubicBezTo>
                  <a:cubicBezTo>
                    <a:pt x="8704" y="191"/>
                    <a:pt x="8680" y="215"/>
                    <a:pt x="8669" y="251"/>
                  </a:cubicBezTo>
                  <a:lnTo>
                    <a:pt x="8621" y="298"/>
                  </a:lnTo>
                  <a:lnTo>
                    <a:pt x="96" y="15003"/>
                  </a:lnTo>
                  <a:cubicBezTo>
                    <a:pt x="72" y="15015"/>
                    <a:pt x="72" y="15026"/>
                    <a:pt x="72" y="15038"/>
                  </a:cubicBezTo>
                  <a:cubicBezTo>
                    <a:pt x="60" y="15074"/>
                    <a:pt x="48" y="15122"/>
                    <a:pt x="37" y="15146"/>
                  </a:cubicBezTo>
                  <a:cubicBezTo>
                    <a:pt x="37" y="15181"/>
                    <a:pt x="37" y="15193"/>
                    <a:pt x="13" y="15217"/>
                  </a:cubicBezTo>
                  <a:cubicBezTo>
                    <a:pt x="13" y="15253"/>
                    <a:pt x="1" y="15277"/>
                    <a:pt x="1" y="15312"/>
                  </a:cubicBezTo>
                  <a:cubicBezTo>
                    <a:pt x="1" y="15336"/>
                    <a:pt x="13" y="15372"/>
                    <a:pt x="13" y="15396"/>
                  </a:cubicBezTo>
                  <a:cubicBezTo>
                    <a:pt x="13" y="15431"/>
                    <a:pt x="13" y="15443"/>
                    <a:pt x="37" y="15479"/>
                  </a:cubicBezTo>
                  <a:cubicBezTo>
                    <a:pt x="48" y="15515"/>
                    <a:pt x="60" y="15550"/>
                    <a:pt x="72" y="15574"/>
                  </a:cubicBezTo>
                  <a:cubicBezTo>
                    <a:pt x="72" y="15598"/>
                    <a:pt x="96" y="15610"/>
                    <a:pt x="96" y="15622"/>
                  </a:cubicBezTo>
                  <a:lnTo>
                    <a:pt x="8621" y="30326"/>
                  </a:lnTo>
                  <a:cubicBezTo>
                    <a:pt x="8633" y="30362"/>
                    <a:pt x="8645" y="30374"/>
                    <a:pt x="8669" y="30386"/>
                  </a:cubicBezTo>
                  <a:lnTo>
                    <a:pt x="8704" y="30433"/>
                  </a:lnTo>
                  <a:cubicBezTo>
                    <a:pt x="8740" y="30481"/>
                    <a:pt x="8776" y="30505"/>
                    <a:pt x="8823" y="30540"/>
                  </a:cubicBezTo>
                  <a:cubicBezTo>
                    <a:pt x="8835" y="30540"/>
                    <a:pt x="8835" y="30552"/>
                    <a:pt x="8859" y="30552"/>
                  </a:cubicBezTo>
                  <a:cubicBezTo>
                    <a:pt x="8919" y="30576"/>
                    <a:pt x="8978" y="30612"/>
                    <a:pt x="9038" y="30624"/>
                  </a:cubicBezTo>
                  <a:lnTo>
                    <a:pt x="9050" y="30624"/>
                  </a:lnTo>
                  <a:cubicBezTo>
                    <a:pt x="9097" y="30636"/>
                    <a:pt x="9133" y="30636"/>
                    <a:pt x="9181" y="30636"/>
                  </a:cubicBezTo>
                  <a:cubicBezTo>
                    <a:pt x="9240" y="30636"/>
                    <a:pt x="9300" y="30624"/>
                    <a:pt x="9359" y="30612"/>
                  </a:cubicBezTo>
                  <a:lnTo>
                    <a:pt x="9371" y="30612"/>
                  </a:lnTo>
                  <a:cubicBezTo>
                    <a:pt x="9395" y="30612"/>
                    <a:pt x="9395" y="30600"/>
                    <a:pt x="9407" y="30600"/>
                  </a:cubicBezTo>
                  <a:cubicBezTo>
                    <a:pt x="9454" y="30576"/>
                    <a:pt x="9490" y="30552"/>
                    <a:pt x="9538" y="30516"/>
                  </a:cubicBezTo>
                  <a:lnTo>
                    <a:pt x="9585" y="30481"/>
                  </a:lnTo>
                  <a:cubicBezTo>
                    <a:pt x="9621" y="30445"/>
                    <a:pt x="9657" y="30421"/>
                    <a:pt x="9693" y="30374"/>
                  </a:cubicBezTo>
                  <a:cubicBezTo>
                    <a:pt x="9704" y="30362"/>
                    <a:pt x="9716" y="30338"/>
                    <a:pt x="9716" y="30326"/>
                  </a:cubicBezTo>
                  <a:cubicBezTo>
                    <a:pt x="9752" y="30362"/>
                    <a:pt x="9752" y="30362"/>
                    <a:pt x="9764" y="30362"/>
                  </a:cubicBezTo>
                  <a:lnTo>
                    <a:pt x="18289" y="15658"/>
                  </a:lnTo>
                  <a:cubicBezTo>
                    <a:pt x="18301" y="15634"/>
                    <a:pt x="18301" y="15622"/>
                    <a:pt x="18301" y="15610"/>
                  </a:cubicBezTo>
                  <a:cubicBezTo>
                    <a:pt x="18325" y="15574"/>
                    <a:pt x="18336" y="15527"/>
                    <a:pt x="18348" y="15503"/>
                  </a:cubicBezTo>
                  <a:cubicBezTo>
                    <a:pt x="18348" y="15479"/>
                    <a:pt x="18348" y="15455"/>
                    <a:pt x="18360" y="15431"/>
                  </a:cubicBezTo>
                  <a:cubicBezTo>
                    <a:pt x="18360" y="15396"/>
                    <a:pt x="18384" y="15372"/>
                    <a:pt x="18384" y="15336"/>
                  </a:cubicBezTo>
                  <a:cubicBezTo>
                    <a:pt x="18384" y="15312"/>
                    <a:pt x="18360" y="15277"/>
                    <a:pt x="18360" y="15253"/>
                  </a:cubicBezTo>
                  <a:cubicBezTo>
                    <a:pt x="18360" y="15217"/>
                    <a:pt x="18360" y="15205"/>
                    <a:pt x="18348" y="15181"/>
                  </a:cubicBezTo>
                  <a:cubicBezTo>
                    <a:pt x="18336" y="15134"/>
                    <a:pt x="18325" y="15098"/>
                    <a:pt x="18301" y="15074"/>
                  </a:cubicBezTo>
                  <a:cubicBezTo>
                    <a:pt x="18301" y="15062"/>
                    <a:pt x="18289" y="15038"/>
                    <a:pt x="18289" y="15026"/>
                  </a:cubicBezTo>
                  <a:lnTo>
                    <a:pt x="9764" y="322"/>
                  </a:lnTo>
                  <a:lnTo>
                    <a:pt x="9752" y="310"/>
                  </a:lnTo>
                  <a:cubicBezTo>
                    <a:pt x="9740" y="275"/>
                    <a:pt x="9704" y="263"/>
                    <a:pt x="9693" y="239"/>
                  </a:cubicBezTo>
                  <a:cubicBezTo>
                    <a:pt x="9657" y="203"/>
                    <a:pt x="9645" y="179"/>
                    <a:pt x="9621" y="144"/>
                  </a:cubicBezTo>
                  <a:cubicBezTo>
                    <a:pt x="9597" y="132"/>
                    <a:pt x="9573" y="120"/>
                    <a:pt x="9538" y="96"/>
                  </a:cubicBezTo>
                  <a:cubicBezTo>
                    <a:pt x="9514" y="72"/>
                    <a:pt x="9466" y="60"/>
                    <a:pt x="9419" y="37"/>
                  </a:cubicBezTo>
                  <a:cubicBezTo>
                    <a:pt x="9407" y="37"/>
                    <a:pt x="9407" y="25"/>
                    <a:pt x="9395" y="25"/>
                  </a:cubicBezTo>
                  <a:cubicBezTo>
                    <a:pt x="9383" y="25"/>
                    <a:pt x="9347" y="25"/>
                    <a:pt x="9335" y="13"/>
                  </a:cubicBezTo>
                  <a:cubicBezTo>
                    <a:pt x="9288" y="1"/>
                    <a:pt x="9264" y="1"/>
                    <a:pt x="9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14300" algn="bl" rotWithShape="0">
                <a:schemeClr val="l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 rot="1650173">
              <a:off x="424099" y="2536785"/>
              <a:ext cx="55480" cy="512873"/>
            </a:xfrm>
            <a:custGeom>
              <a:avLst/>
              <a:gdLst/>
              <a:ahLst/>
              <a:cxnLst/>
              <a:rect l="l" t="t" r="r" b="b"/>
              <a:pathLst>
                <a:path w="1310" h="12110" extrusionOk="0"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lnTo>
                    <a:pt x="0" y="11454"/>
                  </a:lnTo>
                  <a:cubicBezTo>
                    <a:pt x="0" y="11811"/>
                    <a:pt x="298" y="12109"/>
                    <a:pt x="655" y="12109"/>
                  </a:cubicBezTo>
                  <a:cubicBezTo>
                    <a:pt x="1012" y="12109"/>
                    <a:pt x="1310" y="11811"/>
                    <a:pt x="1310" y="11454"/>
                  </a:cubicBezTo>
                  <a:lnTo>
                    <a:pt x="1310" y="655"/>
                  </a:lnTo>
                  <a:cubicBezTo>
                    <a:pt x="1310" y="298"/>
                    <a:pt x="1036" y="0"/>
                    <a:pt x="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algn="bl" rotWithShape="0">
                <a:schemeClr val="l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 rot="1083225">
              <a:off x="7343877" y="3384272"/>
              <a:ext cx="650407" cy="1148898"/>
            </a:xfrm>
            <a:custGeom>
              <a:avLst/>
              <a:gdLst/>
              <a:ahLst/>
              <a:cxnLst/>
              <a:rect l="l" t="t" r="r" b="b"/>
              <a:pathLst>
                <a:path w="15550" h="27468" extrusionOk="0">
                  <a:moveTo>
                    <a:pt x="13335" y="1310"/>
                  </a:moveTo>
                  <a:lnTo>
                    <a:pt x="10145" y="4489"/>
                  </a:lnTo>
                  <a:lnTo>
                    <a:pt x="10145" y="1310"/>
                  </a:lnTo>
                  <a:close/>
                  <a:moveTo>
                    <a:pt x="8835" y="2226"/>
                  </a:moveTo>
                  <a:lnTo>
                    <a:pt x="8835" y="5798"/>
                  </a:lnTo>
                  <a:lnTo>
                    <a:pt x="5787" y="8846"/>
                  </a:lnTo>
                  <a:lnTo>
                    <a:pt x="2215" y="8846"/>
                  </a:lnTo>
                  <a:lnTo>
                    <a:pt x="8835" y="2226"/>
                  </a:lnTo>
                  <a:close/>
                  <a:moveTo>
                    <a:pt x="14240" y="2226"/>
                  </a:moveTo>
                  <a:lnTo>
                    <a:pt x="14240" y="17335"/>
                  </a:lnTo>
                  <a:lnTo>
                    <a:pt x="10133" y="17335"/>
                  </a:lnTo>
                  <a:lnTo>
                    <a:pt x="10133" y="6334"/>
                  </a:lnTo>
                  <a:lnTo>
                    <a:pt x="14240" y="2226"/>
                  </a:lnTo>
                  <a:close/>
                  <a:moveTo>
                    <a:pt x="8835" y="7644"/>
                  </a:moveTo>
                  <a:lnTo>
                    <a:pt x="8835" y="17716"/>
                  </a:lnTo>
                  <a:lnTo>
                    <a:pt x="6704" y="19848"/>
                  </a:lnTo>
                  <a:lnTo>
                    <a:pt x="6704" y="9775"/>
                  </a:lnTo>
                  <a:lnTo>
                    <a:pt x="8835" y="7644"/>
                  </a:lnTo>
                  <a:close/>
                  <a:moveTo>
                    <a:pt x="5418" y="10144"/>
                  </a:moveTo>
                  <a:lnTo>
                    <a:pt x="5418" y="21145"/>
                  </a:lnTo>
                  <a:lnTo>
                    <a:pt x="1310" y="25253"/>
                  </a:lnTo>
                  <a:lnTo>
                    <a:pt x="1310" y="10144"/>
                  </a:lnTo>
                  <a:close/>
                  <a:moveTo>
                    <a:pt x="13335" y="18633"/>
                  </a:moveTo>
                  <a:lnTo>
                    <a:pt x="6704" y="25253"/>
                  </a:lnTo>
                  <a:lnTo>
                    <a:pt x="6704" y="21681"/>
                  </a:lnTo>
                  <a:lnTo>
                    <a:pt x="9764" y="18633"/>
                  </a:lnTo>
                  <a:close/>
                  <a:moveTo>
                    <a:pt x="5418" y="22991"/>
                  </a:moveTo>
                  <a:lnTo>
                    <a:pt x="5418" y="26170"/>
                  </a:lnTo>
                  <a:lnTo>
                    <a:pt x="2227" y="26170"/>
                  </a:lnTo>
                  <a:lnTo>
                    <a:pt x="5418" y="22991"/>
                  </a:lnTo>
                  <a:close/>
                  <a:moveTo>
                    <a:pt x="9502" y="0"/>
                  </a:moveTo>
                  <a:cubicBezTo>
                    <a:pt x="9466" y="0"/>
                    <a:pt x="9418" y="0"/>
                    <a:pt x="9371" y="12"/>
                  </a:cubicBezTo>
                  <a:cubicBezTo>
                    <a:pt x="9347" y="12"/>
                    <a:pt x="9323" y="24"/>
                    <a:pt x="9299" y="24"/>
                  </a:cubicBezTo>
                  <a:cubicBezTo>
                    <a:pt x="9287" y="24"/>
                    <a:pt x="9263" y="36"/>
                    <a:pt x="9252" y="36"/>
                  </a:cubicBezTo>
                  <a:cubicBezTo>
                    <a:pt x="9228" y="48"/>
                    <a:pt x="9204" y="71"/>
                    <a:pt x="9180" y="83"/>
                  </a:cubicBezTo>
                  <a:cubicBezTo>
                    <a:pt x="9168" y="83"/>
                    <a:pt x="9144" y="95"/>
                    <a:pt x="9133" y="95"/>
                  </a:cubicBezTo>
                  <a:cubicBezTo>
                    <a:pt x="9109" y="107"/>
                    <a:pt x="9085" y="143"/>
                    <a:pt x="9061" y="155"/>
                  </a:cubicBezTo>
                  <a:cubicBezTo>
                    <a:pt x="9049" y="167"/>
                    <a:pt x="9049" y="167"/>
                    <a:pt x="9025" y="167"/>
                  </a:cubicBezTo>
                  <a:lnTo>
                    <a:pt x="191" y="9013"/>
                  </a:lnTo>
                  <a:cubicBezTo>
                    <a:pt x="143" y="9061"/>
                    <a:pt x="119" y="9096"/>
                    <a:pt x="84" y="9144"/>
                  </a:cubicBezTo>
                  <a:cubicBezTo>
                    <a:pt x="84" y="9168"/>
                    <a:pt x="72" y="9180"/>
                    <a:pt x="72" y="9180"/>
                  </a:cubicBezTo>
                  <a:cubicBezTo>
                    <a:pt x="36" y="9227"/>
                    <a:pt x="24" y="9275"/>
                    <a:pt x="12" y="9334"/>
                  </a:cubicBezTo>
                  <a:lnTo>
                    <a:pt x="12" y="9358"/>
                  </a:lnTo>
                  <a:cubicBezTo>
                    <a:pt x="12" y="9394"/>
                    <a:pt x="0" y="9430"/>
                    <a:pt x="0" y="9477"/>
                  </a:cubicBezTo>
                  <a:lnTo>
                    <a:pt x="0" y="26801"/>
                  </a:lnTo>
                  <a:lnTo>
                    <a:pt x="0" y="26849"/>
                  </a:lnTo>
                  <a:lnTo>
                    <a:pt x="0" y="26884"/>
                  </a:lnTo>
                  <a:cubicBezTo>
                    <a:pt x="0" y="26944"/>
                    <a:pt x="12" y="26991"/>
                    <a:pt x="36" y="27051"/>
                  </a:cubicBezTo>
                  <a:cubicBezTo>
                    <a:pt x="60" y="27110"/>
                    <a:pt x="96" y="27158"/>
                    <a:pt x="131" y="27206"/>
                  </a:cubicBezTo>
                  <a:lnTo>
                    <a:pt x="155" y="27230"/>
                  </a:lnTo>
                  <a:cubicBezTo>
                    <a:pt x="191" y="27277"/>
                    <a:pt x="239" y="27301"/>
                    <a:pt x="274" y="27349"/>
                  </a:cubicBezTo>
                  <a:cubicBezTo>
                    <a:pt x="322" y="27384"/>
                    <a:pt x="370" y="27408"/>
                    <a:pt x="429" y="27420"/>
                  </a:cubicBezTo>
                  <a:cubicBezTo>
                    <a:pt x="441" y="27420"/>
                    <a:pt x="453" y="27444"/>
                    <a:pt x="477" y="27444"/>
                  </a:cubicBezTo>
                  <a:cubicBezTo>
                    <a:pt x="536" y="27456"/>
                    <a:pt x="572" y="27468"/>
                    <a:pt x="631" y="27468"/>
                  </a:cubicBezTo>
                  <a:lnTo>
                    <a:pt x="6037" y="27468"/>
                  </a:lnTo>
                  <a:cubicBezTo>
                    <a:pt x="6085" y="27468"/>
                    <a:pt x="6132" y="27468"/>
                    <a:pt x="6168" y="27456"/>
                  </a:cubicBezTo>
                  <a:cubicBezTo>
                    <a:pt x="6204" y="27456"/>
                    <a:pt x="6215" y="27444"/>
                    <a:pt x="6251" y="27444"/>
                  </a:cubicBezTo>
                  <a:cubicBezTo>
                    <a:pt x="6263" y="27444"/>
                    <a:pt x="6275" y="27420"/>
                    <a:pt x="6287" y="27420"/>
                  </a:cubicBezTo>
                  <a:cubicBezTo>
                    <a:pt x="6323" y="27408"/>
                    <a:pt x="6335" y="27396"/>
                    <a:pt x="6370" y="27384"/>
                  </a:cubicBezTo>
                  <a:cubicBezTo>
                    <a:pt x="6382" y="27361"/>
                    <a:pt x="6394" y="27361"/>
                    <a:pt x="6406" y="27361"/>
                  </a:cubicBezTo>
                  <a:cubicBezTo>
                    <a:pt x="6442" y="27349"/>
                    <a:pt x="6454" y="27313"/>
                    <a:pt x="6477" y="27301"/>
                  </a:cubicBezTo>
                  <a:lnTo>
                    <a:pt x="6513" y="27277"/>
                  </a:lnTo>
                  <a:lnTo>
                    <a:pt x="15348" y="18431"/>
                  </a:lnTo>
                  <a:cubicBezTo>
                    <a:pt x="15395" y="18395"/>
                    <a:pt x="15431" y="18347"/>
                    <a:pt x="15455" y="18300"/>
                  </a:cubicBezTo>
                  <a:cubicBezTo>
                    <a:pt x="15455" y="18300"/>
                    <a:pt x="15479" y="18288"/>
                    <a:pt x="15479" y="18276"/>
                  </a:cubicBezTo>
                  <a:cubicBezTo>
                    <a:pt x="15502" y="18228"/>
                    <a:pt x="15514" y="18169"/>
                    <a:pt x="15538" y="18109"/>
                  </a:cubicBezTo>
                  <a:lnTo>
                    <a:pt x="15538" y="18097"/>
                  </a:lnTo>
                  <a:cubicBezTo>
                    <a:pt x="15538" y="18050"/>
                    <a:pt x="15550" y="18014"/>
                    <a:pt x="15550" y="17978"/>
                  </a:cubicBezTo>
                  <a:lnTo>
                    <a:pt x="15550" y="667"/>
                  </a:lnTo>
                  <a:lnTo>
                    <a:pt x="15550" y="619"/>
                  </a:lnTo>
                  <a:lnTo>
                    <a:pt x="15550" y="572"/>
                  </a:lnTo>
                  <a:cubicBezTo>
                    <a:pt x="15550" y="512"/>
                    <a:pt x="15538" y="476"/>
                    <a:pt x="15502" y="417"/>
                  </a:cubicBezTo>
                  <a:cubicBezTo>
                    <a:pt x="15490" y="357"/>
                    <a:pt x="15443" y="310"/>
                    <a:pt x="15419" y="262"/>
                  </a:cubicBezTo>
                  <a:lnTo>
                    <a:pt x="15383" y="238"/>
                  </a:lnTo>
                  <a:cubicBezTo>
                    <a:pt x="15348" y="191"/>
                    <a:pt x="15312" y="155"/>
                    <a:pt x="15264" y="119"/>
                  </a:cubicBezTo>
                  <a:cubicBezTo>
                    <a:pt x="15217" y="83"/>
                    <a:pt x="15181" y="60"/>
                    <a:pt x="15121" y="36"/>
                  </a:cubicBezTo>
                  <a:cubicBezTo>
                    <a:pt x="15098" y="36"/>
                    <a:pt x="15086" y="24"/>
                    <a:pt x="15074" y="24"/>
                  </a:cubicBezTo>
                  <a:cubicBezTo>
                    <a:pt x="15014" y="12"/>
                    <a:pt x="14967" y="0"/>
                    <a:pt x="14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algn="bl" rotWithShape="0">
                <a:schemeClr val="l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8430908" y="2611480"/>
              <a:ext cx="337939" cy="422014"/>
            </a:xfrm>
            <a:custGeom>
              <a:avLst/>
              <a:gdLst/>
              <a:ahLst/>
              <a:cxnLst/>
              <a:rect l="l" t="t" r="r" b="b"/>
              <a:pathLst>
                <a:path w="9502" h="11866" extrusionOk="0">
                  <a:moveTo>
                    <a:pt x="1298" y="1840"/>
                  </a:moveTo>
                  <a:lnTo>
                    <a:pt x="7632" y="5936"/>
                  </a:lnTo>
                  <a:lnTo>
                    <a:pt x="1298" y="10032"/>
                  </a:lnTo>
                  <a:lnTo>
                    <a:pt x="1298" y="1840"/>
                  </a:lnTo>
                  <a:close/>
                  <a:moveTo>
                    <a:pt x="638" y="1"/>
                  </a:moveTo>
                  <a:cubicBezTo>
                    <a:pt x="536" y="1"/>
                    <a:pt x="435" y="26"/>
                    <a:pt x="346" y="78"/>
                  </a:cubicBezTo>
                  <a:cubicBezTo>
                    <a:pt x="131" y="185"/>
                    <a:pt x="0" y="411"/>
                    <a:pt x="0" y="650"/>
                  </a:cubicBezTo>
                  <a:lnTo>
                    <a:pt x="0" y="11234"/>
                  </a:lnTo>
                  <a:cubicBezTo>
                    <a:pt x="0" y="11472"/>
                    <a:pt x="131" y="11675"/>
                    <a:pt x="346" y="11794"/>
                  </a:cubicBezTo>
                  <a:cubicBezTo>
                    <a:pt x="453" y="11841"/>
                    <a:pt x="548" y="11865"/>
                    <a:pt x="655" y="11865"/>
                  </a:cubicBezTo>
                  <a:cubicBezTo>
                    <a:pt x="774" y="11865"/>
                    <a:pt x="893" y="11841"/>
                    <a:pt x="1012" y="11806"/>
                  </a:cubicBezTo>
                  <a:lnTo>
                    <a:pt x="9204" y="6507"/>
                  </a:lnTo>
                  <a:cubicBezTo>
                    <a:pt x="9382" y="6388"/>
                    <a:pt x="9502" y="6186"/>
                    <a:pt x="9502" y="5960"/>
                  </a:cubicBezTo>
                  <a:cubicBezTo>
                    <a:pt x="9502" y="5734"/>
                    <a:pt x="9382" y="5531"/>
                    <a:pt x="9204" y="5412"/>
                  </a:cubicBezTo>
                  <a:lnTo>
                    <a:pt x="1012" y="114"/>
                  </a:lnTo>
                  <a:cubicBezTo>
                    <a:pt x="899" y="41"/>
                    <a:pt x="767" y="1"/>
                    <a:pt x="6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algn="bl" rotWithShape="0">
                <a:schemeClr val="l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1"/>
            <p:cNvSpPr/>
            <p:nvPr/>
          </p:nvSpPr>
          <p:spPr>
            <a:xfrm rot="6189740">
              <a:off x="8917764" y="3753773"/>
              <a:ext cx="437302" cy="409900"/>
            </a:xfrm>
            <a:custGeom>
              <a:avLst/>
              <a:gdLst/>
              <a:ahLst/>
              <a:cxnLst/>
              <a:rect l="l" t="t" r="r" b="b"/>
              <a:pathLst>
                <a:path w="9121" h="8550" extrusionOk="0">
                  <a:moveTo>
                    <a:pt x="1655" y="0"/>
                  </a:moveTo>
                  <a:cubicBezTo>
                    <a:pt x="1420" y="0"/>
                    <a:pt x="1190" y="135"/>
                    <a:pt x="1072" y="370"/>
                  </a:cubicBezTo>
                  <a:cubicBezTo>
                    <a:pt x="1" y="2561"/>
                    <a:pt x="441" y="5180"/>
                    <a:pt x="2144" y="6883"/>
                  </a:cubicBezTo>
                  <a:cubicBezTo>
                    <a:pt x="3239" y="7990"/>
                    <a:pt x="4680" y="8550"/>
                    <a:pt x="6156" y="8550"/>
                  </a:cubicBezTo>
                  <a:cubicBezTo>
                    <a:pt x="7013" y="8550"/>
                    <a:pt x="7859" y="8359"/>
                    <a:pt x="8668" y="7954"/>
                  </a:cubicBezTo>
                  <a:cubicBezTo>
                    <a:pt x="8990" y="7811"/>
                    <a:pt x="9121" y="7418"/>
                    <a:pt x="8966" y="7097"/>
                  </a:cubicBezTo>
                  <a:cubicBezTo>
                    <a:pt x="8857" y="6862"/>
                    <a:pt x="8634" y="6727"/>
                    <a:pt x="8396" y="6727"/>
                  </a:cubicBezTo>
                  <a:cubicBezTo>
                    <a:pt x="8297" y="6727"/>
                    <a:pt x="8195" y="6750"/>
                    <a:pt x="8097" y="6799"/>
                  </a:cubicBezTo>
                  <a:cubicBezTo>
                    <a:pt x="7483" y="7099"/>
                    <a:pt x="6824" y="7245"/>
                    <a:pt x="6170" y="7245"/>
                  </a:cubicBezTo>
                  <a:cubicBezTo>
                    <a:pt x="5033" y="7245"/>
                    <a:pt x="3911" y="6805"/>
                    <a:pt x="3072" y="5966"/>
                  </a:cubicBezTo>
                  <a:cubicBezTo>
                    <a:pt x="1751" y="4644"/>
                    <a:pt x="1405" y="2620"/>
                    <a:pt x="2239" y="930"/>
                  </a:cubicBezTo>
                  <a:cubicBezTo>
                    <a:pt x="2394" y="620"/>
                    <a:pt x="2263" y="239"/>
                    <a:pt x="1941" y="72"/>
                  </a:cubicBezTo>
                  <a:cubicBezTo>
                    <a:pt x="1850" y="23"/>
                    <a:pt x="1752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algn="bl" rotWithShape="0">
                <a:schemeClr val="l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1"/>
            <p:cNvSpPr/>
            <p:nvPr/>
          </p:nvSpPr>
          <p:spPr>
            <a:xfrm rot="2961694">
              <a:off x="3035594" y="4126728"/>
              <a:ext cx="337933" cy="422007"/>
            </a:xfrm>
            <a:custGeom>
              <a:avLst/>
              <a:gdLst/>
              <a:ahLst/>
              <a:cxnLst/>
              <a:rect l="l" t="t" r="r" b="b"/>
              <a:pathLst>
                <a:path w="9502" h="11866" extrusionOk="0">
                  <a:moveTo>
                    <a:pt x="1298" y="1840"/>
                  </a:moveTo>
                  <a:lnTo>
                    <a:pt x="7632" y="5936"/>
                  </a:lnTo>
                  <a:lnTo>
                    <a:pt x="1298" y="10032"/>
                  </a:lnTo>
                  <a:lnTo>
                    <a:pt x="1298" y="1840"/>
                  </a:lnTo>
                  <a:close/>
                  <a:moveTo>
                    <a:pt x="638" y="1"/>
                  </a:moveTo>
                  <a:cubicBezTo>
                    <a:pt x="536" y="1"/>
                    <a:pt x="435" y="26"/>
                    <a:pt x="346" y="78"/>
                  </a:cubicBezTo>
                  <a:cubicBezTo>
                    <a:pt x="131" y="185"/>
                    <a:pt x="0" y="411"/>
                    <a:pt x="0" y="650"/>
                  </a:cubicBezTo>
                  <a:lnTo>
                    <a:pt x="0" y="11234"/>
                  </a:lnTo>
                  <a:cubicBezTo>
                    <a:pt x="0" y="11472"/>
                    <a:pt x="131" y="11675"/>
                    <a:pt x="346" y="11794"/>
                  </a:cubicBezTo>
                  <a:cubicBezTo>
                    <a:pt x="453" y="11841"/>
                    <a:pt x="548" y="11865"/>
                    <a:pt x="655" y="11865"/>
                  </a:cubicBezTo>
                  <a:cubicBezTo>
                    <a:pt x="774" y="11865"/>
                    <a:pt x="893" y="11841"/>
                    <a:pt x="1012" y="11806"/>
                  </a:cubicBezTo>
                  <a:lnTo>
                    <a:pt x="9204" y="6507"/>
                  </a:lnTo>
                  <a:cubicBezTo>
                    <a:pt x="9382" y="6388"/>
                    <a:pt x="9502" y="6186"/>
                    <a:pt x="9502" y="5960"/>
                  </a:cubicBezTo>
                  <a:cubicBezTo>
                    <a:pt x="9502" y="5734"/>
                    <a:pt x="9382" y="5531"/>
                    <a:pt x="9204" y="5412"/>
                  </a:cubicBezTo>
                  <a:lnTo>
                    <a:pt x="1012" y="114"/>
                  </a:lnTo>
                  <a:cubicBezTo>
                    <a:pt x="899" y="41"/>
                    <a:pt x="767" y="1"/>
                    <a:pt x="6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algn="bl" rotWithShape="0">
                <a:schemeClr val="l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 rot="9383746">
              <a:off x="-159177" y="3966910"/>
              <a:ext cx="437295" cy="409900"/>
            </a:xfrm>
            <a:custGeom>
              <a:avLst/>
              <a:gdLst/>
              <a:ahLst/>
              <a:cxnLst/>
              <a:rect l="l" t="t" r="r" b="b"/>
              <a:pathLst>
                <a:path w="9121" h="8550" extrusionOk="0">
                  <a:moveTo>
                    <a:pt x="1655" y="0"/>
                  </a:moveTo>
                  <a:cubicBezTo>
                    <a:pt x="1420" y="0"/>
                    <a:pt x="1190" y="135"/>
                    <a:pt x="1072" y="370"/>
                  </a:cubicBezTo>
                  <a:cubicBezTo>
                    <a:pt x="1" y="2561"/>
                    <a:pt x="441" y="5180"/>
                    <a:pt x="2144" y="6883"/>
                  </a:cubicBezTo>
                  <a:cubicBezTo>
                    <a:pt x="3239" y="7990"/>
                    <a:pt x="4680" y="8550"/>
                    <a:pt x="6156" y="8550"/>
                  </a:cubicBezTo>
                  <a:cubicBezTo>
                    <a:pt x="7013" y="8550"/>
                    <a:pt x="7859" y="8359"/>
                    <a:pt x="8668" y="7954"/>
                  </a:cubicBezTo>
                  <a:cubicBezTo>
                    <a:pt x="8990" y="7811"/>
                    <a:pt x="9121" y="7418"/>
                    <a:pt x="8966" y="7097"/>
                  </a:cubicBezTo>
                  <a:cubicBezTo>
                    <a:pt x="8857" y="6862"/>
                    <a:pt x="8634" y="6727"/>
                    <a:pt x="8396" y="6727"/>
                  </a:cubicBezTo>
                  <a:cubicBezTo>
                    <a:pt x="8297" y="6727"/>
                    <a:pt x="8195" y="6750"/>
                    <a:pt x="8097" y="6799"/>
                  </a:cubicBezTo>
                  <a:cubicBezTo>
                    <a:pt x="7483" y="7099"/>
                    <a:pt x="6824" y="7245"/>
                    <a:pt x="6170" y="7245"/>
                  </a:cubicBezTo>
                  <a:cubicBezTo>
                    <a:pt x="5033" y="7245"/>
                    <a:pt x="3911" y="6805"/>
                    <a:pt x="3072" y="5966"/>
                  </a:cubicBezTo>
                  <a:cubicBezTo>
                    <a:pt x="1751" y="4644"/>
                    <a:pt x="1405" y="2620"/>
                    <a:pt x="2239" y="930"/>
                  </a:cubicBezTo>
                  <a:cubicBezTo>
                    <a:pt x="2394" y="620"/>
                    <a:pt x="2263" y="239"/>
                    <a:pt x="1941" y="72"/>
                  </a:cubicBezTo>
                  <a:cubicBezTo>
                    <a:pt x="1850" y="23"/>
                    <a:pt x="1752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algn="bl" rotWithShape="0">
                <a:schemeClr val="l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919250" y="2678200"/>
              <a:ext cx="152100" cy="152100"/>
            </a:xfrm>
            <a:prstGeom prst="ellipse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-82575" y="2072425"/>
              <a:ext cx="152100" cy="152100"/>
            </a:xfrm>
            <a:prstGeom prst="ellipse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8430900" y="3420350"/>
              <a:ext cx="152100" cy="152100"/>
            </a:xfrm>
            <a:prstGeom prst="ellipse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9060363" y="2286575"/>
              <a:ext cx="152100" cy="152100"/>
            </a:xfrm>
            <a:prstGeom prst="ellipse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1"/>
            <p:cNvSpPr/>
            <p:nvPr/>
          </p:nvSpPr>
          <p:spPr>
            <a:xfrm>
              <a:off x="6528463" y="3882675"/>
              <a:ext cx="152100" cy="1521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l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53015C4-CCC6-421E-A06F-2C6F13861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99" y="1323880"/>
            <a:ext cx="2846603" cy="2799931"/>
          </a:xfrm>
          <a:prstGeom prst="roundRect">
            <a:avLst>
              <a:gd name="adj" fmla="val 2878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41" name="Google Shape;441;p37"/>
          <p:cNvSpPr/>
          <p:nvPr/>
        </p:nvSpPr>
        <p:spPr>
          <a:xfrm>
            <a:off x="3131900" y="1323880"/>
            <a:ext cx="2846602" cy="2799931"/>
          </a:xfrm>
          <a:prstGeom prst="roundRect">
            <a:avLst>
              <a:gd name="adj" fmla="val 28198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chemeClr val="accent2">
                <a:alpha val="62000"/>
              </a:schemeClr>
            </a:outerShdw>
            <a:reflection stA="40000" endPos="3000" dist="28575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7"/>
          <p:cNvSpPr txBox="1">
            <a:spLocks noGrp="1"/>
          </p:cNvSpPr>
          <p:nvPr>
            <p:ph type="subTitle" idx="1"/>
          </p:nvPr>
        </p:nvSpPr>
        <p:spPr>
          <a:xfrm>
            <a:off x="885758" y="1131271"/>
            <a:ext cx="1783200" cy="7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MARIA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DOVALE</a:t>
            </a:r>
            <a:endParaRPr sz="1400" b="1" dirty="0"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444" name="Google Shape;444;p37"/>
          <p:cNvSpPr txBox="1">
            <a:spLocks noGrp="1"/>
          </p:cNvSpPr>
          <p:nvPr>
            <p:ph type="subTitle" idx="2"/>
          </p:nvPr>
        </p:nvSpPr>
        <p:spPr>
          <a:xfrm>
            <a:off x="885758" y="1798196"/>
            <a:ext cx="1783200" cy="9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Ing. Electrónica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Estructura Músical.</a:t>
            </a:r>
            <a:endParaRPr sz="1200" dirty="0"/>
          </a:p>
        </p:txBody>
      </p:sp>
      <p:sp>
        <p:nvSpPr>
          <p:cNvPr id="446" name="Google Shape;446;p37"/>
          <p:cNvSpPr/>
          <p:nvPr/>
        </p:nvSpPr>
        <p:spPr>
          <a:xfrm>
            <a:off x="3131900" y="1283696"/>
            <a:ext cx="514500" cy="5145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7"/>
          <p:cNvSpPr/>
          <p:nvPr/>
        </p:nvSpPr>
        <p:spPr>
          <a:xfrm rot="1083274">
            <a:off x="5409611" y="555187"/>
            <a:ext cx="585152" cy="1033631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43;p37">
            <a:extLst>
              <a:ext uri="{FF2B5EF4-FFF2-40B4-BE49-F238E27FC236}">
                <a16:creationId xmlns:a16="http://schemas.microsoft.com/office/drawing/2014/main" id="{F38AEFC7-2338-4211-834A-CF37F0382DF9}"/>
              </a:ext>
            </a:extLst>
          </p:cNvPr>
          <p:cNvSpPr txBox="1">
            <a:spLocks/>
          </p:cNvSpPr>
          <p:nvPr/>
        </p:nvSpPr>
        <p:spPr>
          <a:xfrm>
            <a:off x="6329862" y="2748755"/>
            <a:ext cx="17832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rbitron"/>
              <a:buNone/>
              <a:defRPr sz="1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rbitron"/>
              <a:buNone/>
              <a:defRPr sz="1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rbitron"/>
              <a:buNone/>
              <a:defRPr sz="1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rbitron"/>
              <a:buNone/>
              <a:defRPr sz="1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rbitron"/>
              <a:buNone/>
              <a:defRPr sz="1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rbitron"/>
              <a:buNone/>
              <a:defRPr sz="1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rbitron"/>
              <a:buNone/>
              <a:defRPr sz="1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rbitron"/>
              <a:buNone/>
              <a:defRPr sz="1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rbitron"/>
              <a:buNone/>
              <a:defRPr sz="1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marL="0" indent="0"/>
            <a:r>
              <a:rPr lang="en-US" sz="1400" dirty="0"/>
              <a:t>NAIEF</a:t>
            </a:r>
          </a:p>
          <a:p>
            <a:pPr marL="0" indent="0"/>
            <a:r>
              <a:rPr lang="en-US" sz="1400" dirty="0"/>
              <a:t>CHANUAR</a:t>
            </a:r>
          </a:p>
        </p:txBody>
      </p:sp>
      <p:sp>
        <p:nvSpPr>
          <p:cNvPr id="14" name="Google Shape;444;p37">
            <a:extLst>
              <a:ext uri="{FF2B5EF4-FFF2-40B4-BE49-F238E27FC236}">
                <a16:creationId xmlns:a16="http://schemas.microsoft.com/office/drawing/2014/main" id="{184356EF-B29E-4443-82C2-0917AE2CA065}"/>
              </a:ext>
            </a:extLst>
          </p:cNvPr>
          <p:cNvSpPr txBox="1">
            <a:spLocks/>
          </p:cNvSpPr>
          <p:nvPr/>
        </p:nvSpPr>
        <p:spPr>
          <a:xfrm>
            <a:off x="6329862" y="3415680"/>
            <a:ext cx="1783200" cy="9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None/>
              <a:defRPr sz="1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None/>
              <a:defRPr sz="1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None/>
              <a:defRPr sz="1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None/>
              <a:defRPr sz="1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None/>
              <a:defRPr sz="1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None/>
              <a:defRPr sz="1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None/>
              <a:defRPr sz="1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None/>
              <a:defRPr sz="1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None/>
              <a:defRPr sz="1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indent="0"/>
            <a:r>
              <a:rPr lang="en-US" sz="1200" dirty="0" err="1"/>
              <a:t>Artista</a:t>
            </a:r>
            <a:r>
              <a:rPr lang="en-US" sz="1200" dirty="0"/>
              <a:t>.</a:t>
            </a:r>
          </a:p>
          <a:p>
            <a:pPr marL="0" indent="0"/>
            <a:r>
              <a:rPr lang="en-US" sz="1200" dirty="0" err="1"/>
              <a:t>Composición</a:t>
            </a:r>
            <a:r>
              <a:rPr lang="en-US" sz="1200" dirty="0"/>
              <a:t> Musical.</a:t>
            </a:r>
          </a:p>
        </p:txBody>
      </p:sp>
      <p:sp>
        <p:nvSpPr>
          <p:cNvPr id="19" name="Google Shape;443;p37">
            <a:extLst>
              <a:ext uri="{FF2B5EF4-FFF2-40B4-BE49-F238E27FC236}">
                <a16:creationId xmlns:a16="http://schemas.microsoft.com/office/drawing/2014/main" id="{2A19F68B-C739-4E95-8552-7BBD65A713B7}"/>
              </a:ext>
            </a:extLst>
          </p:cNvPr>
          <p:cNvSpPr txBox="1">
            <a:spLocks/>
          </p:cNvSpPr>
          <p:nvPr/>
        </p:nvSpPr>
        <p:spPr>
          <a:xfrm>
            <a:off x="6475142" y="1283696"/>
            <a:ext cx="17832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rbitron"/>
              <a:buNone/>
              <a:defRPr sz="1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rbitron"/>
              <a:buNone/>
              <a:defRPr sz="1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rbitron"/>
              <a:buNone/>
              <a:defRPr sz="1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rbitron"/>
              <a:buNone/>
              <a:defRPr sz="1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rbitron"/>
              <a:buNone/>
              <a:defRPr sz="1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rbitron"/>
              <a:buNone/>
              <a:defRPr sz="1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rbitron"/>
              <a:buNone/>
              <a:defRPr sz="1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rbitron"/>
              <a:buNone/>
              <a:defRPr sz="1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rbitron"/>
              <a:buNone/>
              <a:defRPr sz="1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marL="0" indent="0" algn="l"/>
            <a:r>
              <a:rPr lang="en-US" sz="1400" dirty="0"/>
              <a:t>LAURA</a:t>
            </a:r>
          </a:p>
          <a:p>
            <a:pPr marL="0" indent="0" algn="l"/>
            <a:r>
              <a:rPr lang="en-US" sz="1400" dirty="0"/>
              <a:t>FEU</a:t>
            </a:r>
          </a:p>
        </p:txBody>
      </p:sp>
      <p:sp>
        <p:nvSpPr>
          <p:cNvPr id="20" name="Google Shape;444;p37">
            <a:extLst>
              <a:ext uri="{FF2B5EF4-FFF2-40B4-BE49-F238E27FC236}">
                <a16:creationId xmlns:a16="http://schemas.microsoft.com/office/drawing/2014/main" id="{0B7ACEA2-F8A8-4BFA-ACDC-CE59CA7A8DBA}"/>
              </a:ext>
            </a:extLst>
          </p:cNvPr>
          <p:cNvSpPr txBox="1">
            <a:spLocks/>
          </p:cNvSpPr>
          <p:nvPr/>
        </p:nvSpPr>
        <p:spPr>
          <a:xfrm>
            <a:off x="6475141" y="1950621"/>
            <a:ext cx="2073559" cy="9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None/>
              <a:defRPr sz="1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None/>
              <a:defRPr sz="1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None/>
              <a:defRPr sz="1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None/>
              <a:defRPr sz="1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None/>
              <a:defRPr sz="1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None/>
              <a:defRPr sz="1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None/>
              <a:defRPr sz="1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None/>
              <a:defRPr sz="1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None/>
              <a:defRPr sz="1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indent="0" algn="l"/>
            <a:r>
              <a:rPr lang="en-US" sz="1200" dirty="0" err="1"/>
              <a:t>Analista</a:t>
            </a:r>
            <a:r>
              <a:rPr lang="en-US" sz="1200" dirty="0"/>
              <a:t> de </a:t>
            </a:r>
            <a:r>
              <a:rPr lang="en-US" sz="1200" dirty="0" err="1"/>
              <a:t>Sistemas</a:t>
            </a:r>
            <a:r>
              <a:rPr lang="en-US" sz="1200" dirty="0"/>
              <a:t>.</a:t>
            </a:r>
          </a:p>
          <a:p>
            <a:pPr marL="0" indent="0" algn="l"/>
            <a:r>
              <a:rPr lang="en-US" sz="1200" dirty="0" err="1"/>
              <a:t>Directora</a:t>
            </a:r>
            <a:r>
              <a:rPr lang="en-US" sz="1200" dirty="0"/>
              <a:t> de </a:t>
            </a:r>
            <a:r>
              <a:rPr lang="en-US" sz="1200" dirty="0" err="1"/>
              <a:t>Fotografía</a:t>
            </a:r>
            <a:r>
              <a:rPr lang="en-US" sz="1200" dirty="0"/>
              <a:t> y video.</a:t>
            </a:r>
          </a:p>
          <a:p>
            <a:pPr marL="0" indent="0" algn="l"/>
            <a:endParaRPr lang="en-US" sz="1200" dirty="0"/>
          </a:p>
        </p:txBody>
      </p:sp>
      <p:sp>
        <p:nvSpPr>
          <p:cNvPr id="23" name="Google Shape;398;p35">
            <a:extLst>
              <a:ext uri="{FF2B5EF4-FFF2-40B4-BE49-F238E27FC236}">
                <a16:creationId xmlns:a16="http://schemas.microsoft.com/office/drawing/2014/main" id="{A6C4A13E-403A-422B-AF5E-7272EAB2AB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0408" y="372781"/>
            <a:ext cx="35571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Meet The Team!</a:t>
            </a:r>
            <a:endParaRPr dirty="0"/>
          </a:p>
        </p:txBody>
      </p:sp>
      <p:sp>
        <p:nvSpPr>
          <p:cNvPr id="6" name="Google Shape;443;p37">
            <a:extLst>
              <a:ext uri="{FF2B5EF4-FFF2-40B4-BE49-F238E27FC236}">
                <a16:creationId xmlns:a16="http://schemas.microsoft.com/office/drawing/2014/main" id="{6AFEA55F-A706-4984-8D44-97EB121A2F51}"/>
              </a:ext>
            </a:extLst>
          </p:cNvPr>
          <p:cNvSpPr txBox="1">
            <a:spLocks/>
          </p:cNvSpPr>
          <p:nvPr/>
        </p:nvSpPr>
        <p:spPr>
          <a:xfrm>
            <a:off x="1030938" y="2472489"/>
            <a:ext cx="17832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rbitron"/>
              <a:buNone/>
              <a:defRPr sz="1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rbitron"/>
              <a:buNone/>
              <a:defRPr sz="1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rbitron"/>
              <a:buNone/>
              <a:defRPr sz="1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rbitron"/>
              <a:buNone/>
              <a:defRPr sz="1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rbitron"/>
              <a:buNone/>
              <a:defRPr sz="1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rbitron"/>
              <a:buNone/>
              <a:defRPr sz="1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rbitron"/>
              <a:buNone/>
              <a:defRPr sz="1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rbitron"/>
              <a:buNone/>
              <a:defRPr sz="1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rbitron"/>
              <a:buNone/>
              <a:defRPr sz="1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marL="0" indent="0" algn="l"/>
            <a:r>
              <a:rPr lang="en-US" sz="1400" dirty="0"/>
              <a:t>NICOLAS</a:t>
            </a:r>
          </a:p>
          <a:p>
            <a:pPr marL="0" indent="0" algn="l"/>
            <a:r>
              <a:rPr lang="en-US" sz="1400" dirty="0"/>
              <a:t>DOVALE</a:t>
            </a:r>
          </a:p>
        </p:txBody>
      </p:sp>
      <p:sp>
        <p:nvSpPr>
          <p:cNvPr id="7" name="Google Shape;444;p37">
            <a:extLst>
              <a:ext uri="{FF2B5EF4-FFF2-40B4-BE49-F238E27FC236}">
                <a16:creationId xmlns:a16="http://schemas.microsoft.com/office/drawing/2014/main" id="{6622E104-4D98-4F23-B108-20D0C3656A81}"/>
              </a:ext>
            </a:extLst>
          </p:cNvPr>
          <p:cNvSpPr txBox="1">
            <a:spLocks/>
          </p:cNvSpPr>
          <p:nvPr/>
        </p:nvSpPr>
        <p:spPr>
          <a:xfrm>
            <a:off x="1030938" y="3139414"/>
            <a:ext cx="1783200" cy="9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None/>
              <a:defRPr sz="1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None/>
              <a:defRPr sz="1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None/>
              <a:defRPr sz="1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None/>
              <a:defRPr sz="1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None/>
              <a:defRPr sz="1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None/>
              <a:defRPr sz="1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None/>
              <a:defRPr sz="1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None/>
              <a:defRPr sz="1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None/>
              <a:defRPr sz="1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indent="0" algn="l"/>
            <a:r>
              <a:rPr lang="es-AR" sz="1200" dirty="0"/>
              <a:t>I</a:t>
            </a:r>
            <a:r>
              <a:rPr lang="en-US" sz="1200" dirty="0"/>
              <a:t>ng. </a:t>
            </a:r>
            <a:r>
              <a:rPr lang="en-US" sz="1200" dirty="0" err="1"/>
              <a:t>Electricista</a:t>
            </a:r>
            <a:r>
              <a:rPr lang="en-US" sz="1200" dirty="0"/>
              <a:t>.</a:t>
            </a:r>
          </a:p>
          <a:p>
            <a:pPr marL="0" indent="0" algn="l"/>
            <a:r>
              <a:rPr lang="en-US" sz="1200" dirty="0" err="1"/>
              <a:t>Análisis</a:t>
            </a:r>
            <a:r>
              <a:rPr lang="en-US" sz="1200" dirty="0"/>
              <a:t> </a:t>
            </a:r>
            <a:r>
              <a:rPr lang="en-US" sz="1200" dirty="0" err="1"/>
              <a:t>frecuencias</a:t>
            </a:r>
            <a:r>
              <a:rPr lang="en-US" sz="1200" dirty="0"/>
              <a:t> de </a:t>
            </a:r>
            <a:r>
              <a:rPr lang="en-US" sz="1200" dirty="0" err="1"/>
              <a:t>sonido</a:t>
            </a:r>
            <a:r>
              <a:rPr lang="en-US" sz="1200" dirty="0"/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5"/>
          <p:cNvSpPr txBox="1">
            <a:spLocks noGrp="1"/>
          </p:cNvSpPr>
          <p:nvPr>
            <p:ph type="title"/>
          </p:nvPr>
        </p:nvSpPr>
        <p:spPr>
          <a:xfrm>
            <a:off x="960682" y="1621016"/>
            <a:ext cx="35571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Inspiration</a:t>
            </a:r>
            <a:endParaRPr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72E6919-461F-4E57-B433-EE6F32C49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691" y="790420"/>
            <a:ext cx="2857899" cy="3515216"/>
          </a:xfrm>
          <a:prstGeom prst="rect">
            <a:avLst/>
          </a:prstGeom>
        </p:spPr>
      </p:pic>
      <p:sp>
        <p:nvSpPr>
          <p:cNvPr id="399" name="Google Shape;399;p35"/>
          <p:cNvSpPr txBox="1">
            <a:spLocks noGrp="1"/>
          </p:cNvSpPr>
          <p:nvPr>
            <p:ph type="subTitle" idx="1"/>
          </p:nvPr>
        </p:nvSpPr>
        <p:spPr>
          <a:xfrm>
            <a:off x="963682" y="2197015"/>
            <a:ext cx="3557100" cy="15773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Inspiration came from the ones who lead the world to space!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Listen to this </a:t>
            </a:r>
            <a:r>
              <a:rPr lang="en-US" dirty="0">
                <a:hlinkClick r:id="rId4"/>
              </a:rPr>
              <a:t>Spotify Playlist </a:t>
            </a:r>
            <a:r>
              <a:rPr lang="en-US" dirty="0"/>
              <a:t>we’ve created to create the ‘Art’ for Artemis.</a:t>
            </a:r>
            <a:endParaRPr dirty="0"/>
          </a:p>
        </p:txBody>
      </p:sp>
      <p:sp>
        <p:nvSpPr>
          <p:cNvPr id="404" name="Google Shape;404;p35"/>
          <p:cNvSpPr/>
          <p:nvPr/>
        </p:nvSpPr>
        <p:spPr>
          <a:xfrm>
            <a:off x="4787200" y="2548028"/>
            <a:ext cx="714982" cy="675268"/>
          </a:xfrm>
          <a:custGeom>
            <a:avLst/>
            <a:gdLst/>
            <a:ahLst/>
            <a:cxnLst/>
            <a:rect l="l" t="t" r="r" b="b"/>
            <a:pathLst>
              <a:path w="23314" h="22019" extrusionOk="0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429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5"/>
          <p:cNvSpPr/>
          <p:nvPr/>
        </p:nvSpPr>
        <p:spPr>
          <a:xfrm rot="-1865276">
            <a:off x="7576853" y="1373887"/>
            <a:ext cx="389168" cy="648493"/>
          </a:xfrm>
          <a:custGeom>
            <a:avLst/>
            <a:gdLst/>
            <a:ahLst/>
            <a:cxnLst/>
            <a:rect l="l" t="t" r="r" b="b"/>
            <a:pathLst>
              <a:path w="18385" h="30636" extrusionOk="0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5"/>
          <p:cNvSpPr/>
          <p:nvPr/>
        </p:nvSpPr>
        <p:spPr>
          <a:xfrm>
            <a:off x="7547150" y="2587338"/>
            <a:ext cx="237550" cy="296650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5"/>
          <p:cNvSpPr/>
          <p:nvPr/>
        </p:nvSpPr>
        <p:spPr>
          <a:xfrm>
            <a:off x="5951675" y="3300312"/>
            <a:ext cx="317121" cy="296656"/>
          </a:xfrm>
          <a:custGeom>
            <a:avLst/>
            <a:gdLst/>
            <a:ahLst/>
            <a:cxnLst/>
            <a:rect l="l" t="t" r="r" b="b"/>
            <a:pathLst>
              <a:path w="9133" h="8543" extrusionOk="0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5"/>
          <p:cNvSpPr/>
          <p:nvPr/>
        </p:nvSpPr>
        <p:spPr>
          <a:xfrm rot="1650174">
            <a:off x="7204867" y="3701072"/>
            <a:ext cx="32750" cy="302754"/>
          </a:xfrm>
          <a:custGeom>
            <a:avLst/>
            <a:gdLst/>
            <a:ahLst/>
            <a:cxnLst/>
            <a:rect l="l" t="t" r="r" b="b"/>
            <a:pathLst>
              <a:path w="1310" h="12110" extrusionOk="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5"/>
          <p:cNvSpPr/>
          <p:nvPr/>
        </p:nvSpPr>
        <p:spPr>
          <a:xfrm>
            <a:off x="5548725" y="1450625"/>
            <a:ext cx="237550" cy="296650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5"/>
          <p:cNvSpPr/>
          <p:nvPr/>
        </p:nvSpPr>
        <p:spPr>
          <a:xfrm>
            <a:off x="8193300" y="2985688"/>
            <a:ext cx="237600" cy="237600"/>
          </a:xfrm>
          <a:prstGeom prst="ellipse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5"/>
          <p:cNvSpPr/>
          <p:nvPr/>
        </p:nvSpPr>
        <p:spPr>
          <a:xfrm>
            <a:off x="6822650" y="820662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5"/>
          <p:cNvSpPr/>
          <p:nvPr/>
        </p:nvSpPr>
        <p:spPr>
          <a:xfrm>
            <a:off x="4907813" y="1812062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Frecuency Analysis</a:t>
            </a:r>
            <a:endParaRPr dirty="0"/>
          </a:p>
        </p:txBody>
      </p:sp>
      <p:sp>
        <p:nvSpPr>
          <p:cNvPr id="550" name="Google Shape;550;p42"/>
          <p:cNvSpPr/>
          <p:nvPr/>
        </p:nvSpPr>
        <p:spPr>
          <a:xfrm>
            <a:off x="909124" y="3151204"/>
            <a:ext cx="2972941" cy="1176324"/>
          </a:xfrm>
          <a:prstGeom prst="roundRect">
            <a:avLst>
              <a:gd name="adj" fmla="val 28198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42"/>
          <p:cNvSpPr/>
          <p:nvPr/>
        </p:nvSpPr>
        <p:spPr>
          <a:xfrm>
            <a:off x="913259" y="1411224"/>
            <a:ext cx="2972941" cy="1176324"/>
          </a:xfrm>
          <a:prstGeom prst="roundRect">
            <a:avLst>
              <a:gd name="adj" fmla="val 28198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552;p42">
            <a:extLst>
              <a:ext uri="{FF2B5EF4-FFF2-40B4-BE49-F238E27FC236}">
                <a16:creationId xmlns:a16="http://schemas.microsoft.com/office/drawing/2014/main" id="{C572833D-EC19-4447-8917-62F67BD04E7C}"/>
              </a:ext>
            </a:extLst>
          </p:cNvPr>
          <p:cNvSpPr/>
          <p:nvPr/>
        </p:nvSpPr>
        <p:spPr>
          <a:xfrm>
            <a:off x="4899566" y="3151203"/>
            <a:ext cx="2972941" cy="1176325"/>
          </a:xfrm>
          <a:prstGeom prst="roundRect">
            <a:avLst>
              <a:gd name="adj" fmla="val 28198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552;p42">
            <a:extLst>
              <a:ext uri="{FF2B5EF4-FFF2-40B4-BE49-F238E27FC236}">
                <a16:creationId xmlns:a16="http://schemas.microsoft.com/office/drawing/2014/main" id="{392AAAD1-6E59-4ED8-B7BC-3163D1BA8E03}"/>
              </a:ext>
            </a:extLst>
          </p:cNvPr>
          <p:cNvSpPr/>
          <p:nvPr/>
        </p:nvSpPr>
        <p:spPr>
          <a:xfrm>
            <a:off x="4899567" y="1411224"/>
            <a:ext cx="2972941" cy="1176325"/>
          </a:xfrm>
          <a:prstGeom prst="roundRect">
            <a:avLst>
              <a:gd name="adj" fmla="val 28198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ED3E07E4-DAC3-4C15-B1E2-CA30A071C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000" y="1519386"/>
            <a:ext cx="2625680" cy="96000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9260466A-C6FF-40C6-B4E2-1E5E4D1C0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5488" y="1546907"/>
            <a:ext cx="2621098" cy="96000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62C29870-EDC0-4065-9359-606C1A8CF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144" y="3282516"/>
            <a:ext cx="2616899" cy="961728"/>
          </a:xfrm>
          <a:prstGeom prst="rect">
            <a:avLst/>
          </a:prstGeom>
        </p:spPr>
      </p:pic>
      <p:sp>
        <p:nvSpPr>
          <p:cNvPr id="46" name="Google Shape;444;p37">
            <a:extLst>
              <a:ext uri="{FF2B5EF4-FFF2-40B4-BE49-F238E27FC236}">
                <a16:creationId xmlns:a16="http://schemas.microsoft.com/office/drawing/2014/main" id="{BD7F810C-BE09-4C3B-9374-FBB78A4B45C5}"/>
              </a:ext>
            </a:extLst>
          </p:cNvPr>
          <p:cNvSpPr txBox="1">
            <a:spLocks/>
          </p:cNvSpPr>
          <p:nvPr/>
        </p:nvSpPr>
        <p:spPr>
          <a:xfrm>
            <a:off x="909124" y="2610697"/>
            <a:ext cx="2940156" cy="3703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solidFill>
                  <a:schemeClr val="bg1"/>
                </a:solidFill>
              </a:rPr>
              <a:t>David Bowie – Space Oddity</a:t>
            </a:r>
          </a:p>
        </p:txBody>
      </p:sp>
      <p:sp>
        <p:nvSpPr>
          <p:cNvPr id="29" name="Google Shape;444;p37">
            <a:extLst>
              <a:ext uri="{FF2B5EF4-FFF2-40B4-BE49-F238E27FC236}">
                <a16:creationId xmlns:a16="http://schemas.microsoft.com/office/drawing/2014/main" id="{FE26099A-CFB6-4A78-AC89-DCA81E6AB7A7}"/>
              </a:ext>
            </a:extLst>
          </p:cNvPr>
          <p:cNvSpPr txBox="1">
            <a:spLocks/>
          </p:cNvSpPr>
          <p:nvPr/>
        </p:nvSpPr>
        <p:spPr>
          <a:xfrm>
            <a:off x="4899566" y="2610696"/>
            <a:ext cx="2940156" cy="3703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AR" sz="1200" dirty="0">
                <a:solidFill>
                  <a:schemeClr val="bg1"/>
                </a:solidFill>
              </a:rPr>
              <a:t>Pink Floyd - Time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0" name="Google Shape;444;p37">
            <a:extLst>
              <a:ext uri="{FF2B5EF4-FFF2-40B4-BE49-F238E27FC236}">
                <a16:creationId xmlns:a16="http://schemas.microsoft.com/office/drawing/2014/main" id="{58987648-5893-4766-8E7A-A39DA7CF2835}"/>
              </a:ext>
            </a:extLst>
          </p:cNvPr>
          <p:cNvSpPr txBox="1">
            <a:spLocks/>
          </p:cNvSpPr>
          <p:nvPr/>
        </p:nvSpPr>
        <p:spPr>
          <a:xfrm>
            <a:off x="898762" y="4328126"/>
            <a:ext cx="2940156" cy="3703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solidFill>
                  <a:schemeClr val="bg1"/>
                </a:solidFill>
              </a:rPr>
              <a:t>Public Service Broadcasting - Sputnik</a:t>
            </a:r>
          </a:p>
        </p:txBody>
      </p:sp>
      <p:sp>
        <p:nvSpPr>
          <p:cNvPr id="32" name="Google Shape;444;p37">
            <a:extLst>
              <a:ext uri="{FF2B5EF4-FFF2-40B4-BE49-F238E27FC236}">
                <a16:creationId xmlns:a16="http://schemas.microsoft.com/office/drawing/2014/main" id="{628DD440-5557-49FB-AB53-22CCC24AC791}"/>
              </a:ext>
            </a:extLst>
          </p:cNvPr>
          <p:cNvSpPr txBox="1">
            <a:spLocks/>
          </p:cNvSpPr>
          <p:nvPr/>
        </p:nvSpPr>
        <p:spPr>
          <a:xfrm>
            <a:off x="4904210" y="4328126"/>
            <a:ext cx="2940156" cy="3703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solidFill>
                  <a:schemeClr val="bg1"/>
                </a:solidFill>
              </a:rPr>
              <a:t>BABYLON ZOO- Spaceman</a:t>
            </a:r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id="{68FC6200-2241-4475-A86C-771E6E2AA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5488" y="3245071"/>
            <a:ext cx="2619580" cy="999173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3F1D523B-32FF-48A3-B2DD-CCEB0F0108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141" y="1091619"/>
            <a:ext cx="8553838" cy="3606856"/>
          </a:xfrm>
          <a:prstGeom prst="rect">
            <a:avLst/>
          </a:prstGeom>
        </p:spPr>
      </p:pic>
      <p:sp>
        <p:nvSpPr>
          <p:cNvPr id="3" name="Google Shape;444;p37">
            <a:extLst>
              <a:ext uri="{FF2B5EF4-FFF2-40B4-BE49-F238E27FC236}">
                <a16:creationId xmlns:a16="http://schemas.microsoft.com/office/drawing/2014/main" id="{CDF06CC4-CB29-4346-A884-B09237074272}"/>
              </a:ext>
            </a:extLst>
          </p:cNvPr>
          <p:cNvSpPr txBox="1">
            <a:spLocks/>
          </p:cNvSpPr>
          <p:nvPr/>
        </p:nvSpPr>
        <p:spPr>
          <a:xfrm>
            <a:off x="2223355" y="3200410"/>
            <a:ext cx="2940156" cy="8514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b="0" i="0" dirty="0">
                <a:solidFill>
                  <a:srgbClr val="FF0000"/>
                </a:solidFill>
                <a:effectLst/>
                <a:latin typeface="Roboto"/>
              </a:rPr>
              <a:t>Spaceman (BABYLON ZOO) </a:t>
            </a:r>
            <a:br>
              <a:rPr lang="en-US" sz="1100" dirty="0"/>
            </a:br>
            <a:r>
              <a:rPr lang="en-US" sz="1100" b="0" i="0" dirty="0">
                <a:solidFill>
                  <a:srgbClr val="00B0F0"/>
                </a:solidFill>
                <a:effectLst/>
                <a:latin typeface="Roboto"/>
              </a:rPr>
              <a:t>Time (Pink Floyd)</a:t>
            </a:r>
            <a:br>
              <a:rPr lang="en-US" sz="1100" dirty="0"/>
            </a:br>
            <a:r>
              <a:rPr lang="en-US" sz="1100" b="0" i="0" dirty="0">
                <a:solidFill>
                  <a:srgbClr val="FFFF00"/>
                </a:solidFill>
                <a:effectLst/>
                <a:latin typeface="Roboto"/>
              </a:rPr>
              <a:t>Space Oddity (David Bowie)</a:t>
            </a:r>
            <a:br>
              <a:rPr lang="en-US" sz="1100" dirty="0"/>
            </a:br>
            <a:r>
              <a:rPr lang="en-US" sz="1100" b="0" i="0" dirty="0">
                <a:solidFill>
                  <a:schemeClr val="accent2">
                    <a:lumMod val="50000"/>
                  </a:schemeClr>
                </a:solidFill>
                <a:effectLst/>
                <a:latin typeface="Roboto"/>
              </a:rPr>
              <a:t>Violet - Sputnik (PSB)</a:t>
            </a:r>
            <a:endParaRPr lang="en-US" sz="10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oogle Shape;471;p39"/>
          <p:cNvGrpSpPr/>
          <p:nvPr/>
        </p:nvGrpSpPr>
        <p:grpSpPr>
          <a:xfrm>
            <a:off x="848079" y="166255"/>
            <a:ext cx="7512883" cy="2885024"/>
            <a:chOff x="2818716" y="635009"/>
            <a:chExt cx="3506580" cy="1976408"/>
          </a:xfrm>
        </p:grpSpPr>
        <p:sp>
          <p:nvSpPr>
            <p:cNvPr id="472" name="Google Shape;472;p39"/>
            <p:cNvSpPr/>
            <p:nvPr/>
          </p:nvSpPr>
          <p:spPr>
            <a:xfrm>
              <a:off x="2818716" y="635009"/>
              <a:ext cx="3506580" cy="1976408"/>
            </a:xfrm>
            <a:prstGeom prst="roundRect">
              <a:avLst>
                <a:gd name="adj" fmla="val 16983"/>
              </a:avLst>
            </a:prstGeom>
            <a:solidFill>
              <a:srgbClr val="0F1524">
                <a:alpha val="2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73" name="Google Shape;473;p39"/>
            <p:cNvCxnSpPr/>
            <p:nvPr/>
          </p:nvCxnSpPr>
          <p:spPr>
            <a:xfrm>
              <a:off x="2921000" y="1123225"/>
              <a:ext cx="3309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42875" algn="bl" rotWithShape="0">
                <a:schemeClr val="accent3"/>
              </a:outerShdw>
            </a:effectLst>
          </p:spPr>
        </p:cxnSp>
        <p:cxnSp>
          <p:nvCxnSpPr>
            <p:cNvPr id="474" name="Google Shape;474;p39"/>
            <p:cNvCxnSpPr/>
            <p:nvPr/>
          </p:nvCxnSpPr>
          <p:spPr>
            <a:xfrm>
              <a:off x="2921000" y="1320550"/>
              <a:ext cx="3309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42875" algn="bl" rotWithShape="0">
                <a:schemeClr val="accent3"/>
              </a:outerShdw>
            </a:effectLst>
          </p:spPr>
        </p:cxnSp>
        <p:cxnSp>
          <p:nvCxnSpPr>
            <p:cNvPr id="475" name="Google Shape;475;p39"/>
            <p:cNvCxnSpPr/>
            <p:nvPr/>
          </p:nvCxnSpPr>
          <p:spPr>
            <a:xfrm>
              <a:off x="2921000" y="1517875"/>
              <a:ext cx="3309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42875" algn="bl" rotWithShape="0">
                <a:schemeClr val="accent3"/>
              </a:outerShdw>
            </a:effectLst>
          </p:spPr>
        </p:cxnSp>
        <p:cxnSp>
          <p:nvCxnSpPr>
            <p:cNvPr id="476" name="Google Shape;476;p39"/>
            <p:cNvCxnSpPr/>
            <p:nvPr/>
          </p:nvCxnSpPr>
          <p:spPr>
            <a:xfrm>
              <a:off x="2921000" y="1715200"/>
              <a:ext cx="3309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42875" algn="bl" rotWithShape="0">
                <a:schemeClr val="accent3"/>
              </a:outerShdw>
            </a:effectLst>
          </p:spPr>
        </p:cxnSp>
        <p:cxnSp>
          <p:nvCxnSpPr>
            <p:cNvPr id="477" name="Google Shape;477;p39"/>
            <p:cNvCxnSpPr/>
            <p:nvPr/>
          </p:nvCxnSpPr>
          <p:spPr>
            <a:xfrm>
              <a:off x="2921000" y="1912525"/>
              <a:ext cx="3309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42875" algn="bl" rotWithShape="0">
                <a:schemeClr val="accent3"/>
              </a:outerShdw>
            </a:effectLst>
          </p:spPr>
        </p:cxnSp>
        <p:cxnSp>
          <p:nvCxnSpPr>
            <p:cNvPr id="478" name="Google Shape;478;p39"/>
            <p:cNvCxnSpPr/>
            <p:nvPr/>
          </p:nvCxnSpPr>
          <p:spPr>
            <a:xfrm>
              <a:off x="2921000" y="2109850"/>
              <a:ext cx="3309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42875" algn="bl" rotWithShape="0">
                <a:schemeClr val="accent3"/>
              </a:outerShdw>
            </a:effectLst>
          </p:spPr>
        </p:cxnSp>
        <p:cxnSp>
          <p:nvCxnSpPr>
            <p:cNvPr id="479" name="Google Shape;479;p39"/>
            <p:cNvCxnSpPr/>
            <p:nvPr/>
          </p:nvCxnSpPr>
          <p:spPr>
            <a:xfrm>
              <a:off x="2921000" y="2307175"/>
              <a:ext cx="3309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42875" algn="bl" rotWithShape="0">
                <a:schemeClr val="accent3"/>
              </a:outerShdw>
            </a:effectLst>
          </p:spPr>
        </p:cxnSp>
        <p:cxnSp>
          <p:nvCxnSpPr>
            <p:cNvPr id="480" name="Google Shape;480;p39"/>
            <p:cNvCxnSpPr/>
            <p:nvPr/>
          </p:nvCxnSpPr>
          <p:spPr>
            <a:xfrm>
              <a:off x="2921000" y="925900"/>
              <a:ext cx="3309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42875" algn="bl" rotWithShape="0">
                <a:schemeClr val="accent3"/>
              </a:outerShdw>
            </a:effectLst>
          </p:spPr>
        </p:cxnSp>
        <p:sp>
          <p:nvSpPr>
            <p:cNvPr id="481" name="Google Shape;481;p39"/>
            <p:cNvSpPr/>
            <p:nvPr/>
          </p:nvSpPr>
          <p:spPr>
            <a:xfrm>
              <a:off x="2910887" y="730475"/>
              <a:ext cx="3322102" cy="1785462"/>
            </a:xfrm>
            <a:prstGeom prst="roundRect">
              <a:avLst>
                <a:gd name="adj" fmla="val 15644"/>
              </a:avLst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42875" algn="bl" rotWithShape="0">
                <a:schemeClr val="accent2"/>
              </a:outerShdw>
              <a:reflection stA="37000" endPos="30000" dist="2286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3" name="Google Shape;483;p39"/>
          <p:cNvSpPr txBox="1">
            <a:spLocks noGrp="1"/>
          </p:cNvSpPr>
          <p:nvPr>
            <p:ph type="title"/>
          </p:nvPr>
        </p:nvSpPr>
        <p:spPr>
          <a:xfrm>
            <a:off x="2749926" y="3260307"/>
            <a:ext cx="35571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sp>
        <p:nvSpPr>
          <p:cNvPr id="484" name="Google Shape;484;p39"/>
          <p:cNvSpPr txBox="1">
            <a:spLocks noGrp="1"/>
          </p:cNvSpPr>
          <p:nvPr>
            <p:ph type="subTitle" idx="1"/>
          </p:nvPr>
        </p:nvSpPr>
        <p:spPr>
          <a:xfrm>
            <a:off x="1450101" y="3671851"/>
            <a:ext cx="6108817" cy="12334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By using LMMS as a DAW we’ve created sounds to mix with the audio resources provided by NASA.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Through this song we want to encourage to all who listen to it to keep looking up, to enjoy the journey as a mankind we are experiencing prior this milestone which is going to change everything we’ve even known</a:t>
            </a:r>
          </a:p>
        </p:txBody>
      </p:sp>
      <p:sp>
        <p:nvSpPr>
          <p:cNvPr id="490" name="Google Shape;490;p39"/>
          <p:cNvSpPr/>
          <p:nvPr/>
        </p:nvSpPr>
        <p:spPr>
          <a:xfrm>
            <a:off x="2008376" y="953731"/>
            <a:ext cx="407800" cy="382249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39"/>
          <p:cNvSpPr/>
          <p:nvPr/>
        </p:nvSpPr>
        <p:spPr>
          <a:xfrm rot="1083225">
            <a:off x="8534947" y="2747406"/>
            <a:ext cx="698450" cy="1233764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39"/>
          <p:cNvSpPr/>
          <p:nvPr/>
        </p:nvSpPr>
        <p:spPr>
          <a:xfrm rot="-1865464">
            <a:off x="283824" y="-415294"/>
            <a:ext cx="858549" cy="1430650"/>
          </a:xfrm>
          <a:custGeom>
            <a:avLst/>
            <a:gdLst/>
            <a:ahLst/>
            <a:cxnLst/>
            <a:rect l="l" t="t" r="r" b="b"/>
            <a:pathLst>
              <a:path w="18385" h="30636" extrusionOk="0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143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9"/>
          <p:cNvSpPr/>
          <p:nvPr/>
        </p:nvSpPr>
        <p:spPr>
          <a:xfrm>
            <a:off x="2114471" y="1678296"/>
            <a:ext cx="195600" cy="195600"/>
          </a:xfrm>
          <a:prstGeom prst="ellipse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39"/>
          <p:cNvSpPr/>
          <p:nvPr/>
        </p:nvSpPr>
        <p:spPr>
          <a:xfrm rot="1650267">
            <a:off x="1332136" y="1355652"/>
            <a:ext cx="57888" cy="535135"/>
          </a:xfrm>
          <a:custGeom>
            <a:avLst/>
            <a:gdLst/>
            <a:ahLst/>
            <a:cxnLst/>
            <a:rect l="l" t="t" r="r" b="b"/>
            <a:pathLst>
              <a:path w="1310" h="12110" extrusionOk="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001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7706897" y="1881072"/>
            <a:ext cx="304016" cy="379653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001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9"/>
          <p:cNvSpPr/>
          <p:nvPr/>
        </p:nvSpPr>
        <p:spPr>
          <a:xfrm rot="6189788">
            <a:off x="7317506" y="2660564"/>
            <a:ext cx="393419" cy="368764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9"/>
          <p:cNvSpPr/>
          <p:nvPr/>
        </p:nvSpPr>
        <p:spPr>
          <a:xfrm>
            <a:off x="1453725" y="801625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409072" y="1335972"/>
            <a:ext cx="304016" cy="379653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001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F58CD6-6040-48F6-AFDC-3B81C3EE0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85" y="3632628"/>
            <a:ext cx="1005638" cy="100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00BBE53-8F45-4086-8F49-04C64B619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643" y="311011"/>
            <a:ext cx="7054402" cy="2552588"/>
          </a:xfrm>
          <a:prstGeom prst="roundRect">
            <a:avLst>
              <a:gd name="adj" fmla="val 1131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9827D15-D98E-4401-B5D3-6ECA91EDC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918" y="3646148"/>
            <a:ext cx="1474005" cy="123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D980F0A3-9612-416A-91F4-8C3F1F45E6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958" y="322597"/>
            <a:ext cx="7081933" cy="2558292"/>
          </a:xfrm>
          <a:prstGeom prst="roundRect">
            <a:avLst>
              <a:gd name="adj" fmla="val 1252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5447BC6E-CD5C-4C8A-B186-D5C182204B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591" y="322594"/>
            <a:ext cx="7089566" cy="2558295"/>
          </a:xfrm>
          <a:prstGeom prst="roundRect">
            <a:avLst>
              <a:gd name="adj" fmla="val 1456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E6D6E6B-061D-4006-B31A-CB3F53009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643" y="4596167"/>
            <a:ext cx="310280" cy="43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57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5"/>
          <p:cNvSpPr txBox="1">
            <a:spLocks noGrp="1"/>
          </p:cNvSpPr>
          <p:nvPr>
            <p:ph type="title"/>
          </p:nvPr>
        </p:nvSpPr>
        <p:spPr>
          <a:xfrm>
            <a:off x="713100" y="374334"/>
            <a:ext cx="7717800" cy="10689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Would you help us sharing out initiative WORLDWIDE? </a:t>
            </a:r>
            <a:endParaRPr dirty="0"/>
          </a:p>
        </p:txBody>
      </p:sp>
      <p:grpSp>
        <p:nvGrpSpPr>
          <p:cNvPr id="787" name="Google Shape;787;p55"/>
          <p:cNvGrpSpPr/>
          <p:nvPr/>
        </p:nvGrpSpPr>
        <p:grpSpPr>
          <a:xfrm>
            <a:off x="3322487" y="1509064"/>
            <a:ext cx="5108418" cy="2988969"/>
            <a:chOff x="1397225" y="1410350"/>
            <a:chExt cx="4786300" cy="2774500"/>
          </a:xfrm>
        </p:grpSpPr>
        <p:grpSp>
          <p:nvGrpSpPr>
            <p:cNvPr id="788" name="Google Shape;788;p55"/>
            <p:cNvGrpSpPr/>
            <p:nvPr/>
          </p:nvGrpSpPr>
          <p:grpSpPr>
            <a:xfrm>
              <a:off x="4293400" y="2574725"/>
              <a:ext cx="84425" cy="80100"/>
              <a:chOff x="4293400" y="2574725"/>
              <a:chExt cx="84425" cy="80100"/>
            </a:xfrm>
          </p:grpSpPr>
          <p:sp>
            <p:nvSpPr>
              <p:cNvPr id="789" name="Google Shape;789;p55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</p:sp>
          <p:sp>
            <p:nvSpPr>
              <p:cNvPr id="790" name="Google Shape;790;p55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1" name="Google Shape;791;p55"/>
            <p:cNvGrpSpPr/>
            <p:nvPr/>
          </p:nvGrpSpPr>
          <p:grpSpPr>
            <a:xfrm>
              <a:off x="4000175" y="1462675"/>
              <a:ext cx="1917275" cy="1140875"/>
              <a:chOff x="4000175" y="1462675"/>
              <a:chExt cx="1917275" cy="1140875"/>
            </a:xfrm>
          </p:grpSpPr>
          <p:sp>
            <p:nvSpPr>
              <p:cNvPr id="792" name="Google Shape;792;p55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</p:sp>
          <p:grpSp>
            <p:nvGrpSpPr>
              <p:cNvPr id="793" name="Google Shape;793;p55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794" name="Google Shape;794;p55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</p:sp>
            <p:sp>
              <p:nvSpPr>
                <p:cNvPr id="795" name="Google Shape;795;p55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" name="Google Shape;796;p55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" name="Google Shape;797;p55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" name="Google Shape;798;p55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" name="Google Shape;799;p55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00" name="Google Shape;800;p55"/>
            <p:cNvGrpSpPr/>
            <p:nvPr/>
          </p:nvGrpSpPr>
          <p:grpSpPr>
            <a:xfrm>
              <a:off x="3960625" y="2587825"/>
              <a:ext cx="94050" cy="104125"/>
              <a:chOff x="3960625" y="2587825"/>
              <a:chExt cx="94050" cy="104125"/>
            </a:xfrm>
          </p:grpSpPr>
          <p:sp>
            <p:nvSpPr>
              <p:cNvPr id="801" name="Google Shape;801;p55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</p:sp>
          <p:sp>
            <p:nvSpPr>
              <p:cNvPr id="802" name="Google Shape;802;p55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3" name="Google Shape;803;p55"/>
            <p:cNvGrpSpPr/>
            <p:nvPr/>
          </p:nvGrpSpPr>
          <p:grpSpPr>
            <a:xfrm>
              <a:off x="3765350" y="2500900"/>
              <a:ext cx="173600" cy="187925"/>
              <a:chOff x="3765350" y="2500900"/>
              <a:chExt cx="173600" cy="187925"/>
            </a:xfrm>
          </p:grpSpPr>
          <p:sp>
            <p:nvSpPr>
              <p:cNvPr id="804" name="Google Shape;804;p55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</p:sp>
          <p:sp>
            <p:nvSpPr>
              <p:cNvPr id="805" name="Google Shape;805;p55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55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55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55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55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0" name="Google Shape;810;p55"/>
            <p:cNvGrpSpPr/>
            <p:nvPr/>
          </p:nvGrpSpPr>
          <p:grpSpPr>
            <a:xfrm>
              <a:off x="3750475" y="2481850"/>
              <a:ext cx="85125" cy="51800"/>
              <a:chOff x="3750475" y="2481850"/>
              <a:chExt cx="85125" cy="51800"/>
            </a:xfrm>
          </p:grpSpPr>
          <p:sp>
            <p:nvSpPr>
              <p:cNvPr id="811" name="Google Shape;811;p55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55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</p:sp>
        </p:grpSp>
        <p:grpSp>
          <p:nvGrpSpPr>
            <p:cNvPr id="813" name="Google Shape;813;p55"/>
            <p:cNvGrpSpPr/>
            <p:nvPr/>
          </p:nvGrpSpPr>
          <p:grpSpPr>
            <a:xfrm>
              <a:off x="3627175" y="2432450"/>
              <a:ext cx="172100" cy="169075"/>
              <a:chOff x="3627175" y="2432450"/>
              <a:chExt cx="172100" cy="169075"/>
            </a:xfrm>
          </p:grpSpPr>
          <p:sp>
            <p:nvSpPr>
              <p:cNvPr id="814" name="Google Shape;814;p55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55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</p:sp>
          <p:sp>
            <p:nvSpPr>
              <p:cNvPr id="816" name="Google Shape;816;p55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</p:sp>
        </p:grpSp>
        <p:grpSp>
          <p:nvGrpSpPr>
            <p:cNvPr id="817" name="Google Shape;817;p55"/>
            <p:cNvGrpSpPr/>
            <p:nvPr/>
          </p:nvGrpSpPr>
          <p:grpSpPr>
            <a:xfrm>
              <a:off x="3561536" y="2585450"/>
              <a:ext cx="61539" cy="99045"/>
              <a:chOff x="3561536" y="2585450"/>
              <a:chExt cx="61539" cy="99045"/>
            </a:xfrm>
          </p:grpSpPr>
          <p:sp>
            <p:nvSpPr>
              <p:cNvPr id="818" name="Google Shape;818;p55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55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</p:sp>
        </p:grpSp>
        <p:grpSp>
          <p:nvGrpSpPr>
            <p:cNvPr id="820" name="Google Shape;820;p55"/>
            <p:cNvGrpSpPr/>
            <p:nvPr/>
          </p:nvGrpSpPr>
          <p:grpSpPr>
            <a:xfrm>
              <a:off x="3906325" y="1984500"/>
              <a:ext cx="156075" cy="262825"/>
              <a:chOff x="3906325" y="1984500"/>
              <a:chExt cx="156075" cy="262825"/>
            </a:xfrm>
          </p:grpSpPr>
          <p:sp>
            <p:nvSpPr>
              <p:cNvPr id="821" name="Google Shape;821;p55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</p:sp>
          <p:sp>
            <p:nvSpPr>
              <p:cNvPr id="822" name="Google Shape;822;p55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3" name="Google Shape;823;p55"/>
            <p:cNvGrpSpPr/>
            <p:nvPr/>
          </p:nvGrpSpPr>
          <p:grpSpPr>
            <a:xfrm>
              <a:off x="1397225" y="1637375"/>
              <a:ext cx="1401575" cy="1228250"/>
              <a:chOff x="1397225" y="1637375"/>
              <a:chExt cx="1401575" cy="1228250"/>
            </a:xfrm>
          </p:grpSpPr>
          <p:sp>
            <p:nvSpPr>
              <p:cNvPr id="824" name="Google Shape;824;p55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</p:sp>
          <p:grpSp>
            <p:nvGrpSpPr>
              <p:cNvPr id="825" name="Google Shape;825;p55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826" name="Google Shape;826;p55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" name="Google Shape;827;p55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157163" algn="bl" rotWithShape="0">
                    <a:schemeClr val="accen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grpSp>
          <p:nvGrpSpPr>
            <p:cNvPr id="828" name="Google Shape;828;p55"/>
            <p:cNvGrpSpPr/>
            <p:nvPr/>
          </p:nvGrpSpPr>
          <p:grpSpPr>
            <a:xfrm>
              <a:off x="2605700" y="3152850"/>
              <a:ext cx="594125" cy="616250"/>
              <a:chOff x="2605700" y="3152850"/>
              <a:chExt cx="594125" cy="616250"/>
            </a:xfrm>
          </p:grpSpPr>
          <p:sp>
            <p:nvSpPr>
              <p:cNvPr id="829" name="Google Shape;829;p55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</p:sp>
          <p:sp>
            <p:nvSpPr>
              <p:cNvPr id="830" name="Google Shape;830;p55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57163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31" name="Google Shape;831;p55"/>
            <p:cNvGrpSpPr/>
            <p:nvPr/>
          </p:nvGrpSpPr>
          <p:grpSpPr>
            <a:xfrm>
              <a:off x="2680375" y="3423800"/>
              <a:ext cx="182975" cy="761050"/>
              <a:chOff x="2680375" y="3423800"/>
              <a:chExt cx="182975" cy="761050"/>
            </a:xfrm>
          </p:grpSpPr>
          <p:sp>
            <p:nvSpPr>
              <p:cNvPr id="832" name="Google Shape;832;p55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</p:sp>
          <p:sp>
            <p:nvSpPr>
              <p:cNvPr id="833" name="Google Shape;833;p55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4" name="Google Shape;834;p55"/>
            <p:cNvGrpSpPr/>
            <p:nvPr/>
          </p:nvGrpSpPr>
          <p:grpSpPr>
            <a:xfrm>
              <a:off x="3918000" y="3561900"/>
              <a:ext cx="236225" cy="207100"/>
              <a:chOff x="3918000" y="3561900"/>
              <a:chExt cx="236225" cy="207100"/>
            </a:xfrm>
          </p:grpSpPr>
          <p:sp>
            <p:nvSpPr>
              <p:cNvPr id="835" name="Google Shape;835;p55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</p:sp>
          <p:sp>
            <p:nvSpPr>
              <p:cNvPr id="836" name="Google Shape;836;p55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37" name="Google Shape;837;p55"/>
            <p:cNvSpPr/>
            <p:nvPr/>
          </p:nvSpPr>
          <p:spPr>
            <a:xfrm>
              <a:off x="2736350" y="2969700"/>
              <a:ext cx="39250" cy="12050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5"/>
            <p:cNvSpPr/>
            <p:nvPr/>
          </p:nvSpPr>
          <p:spPr>
            <a:xfrm>
              <a:off x="2668350" y="2948250"/>
              <a:ext cx="55475" cy="36625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5"/>
            <p:cNvSpPr/>
            <p:nvPr/>
          </p:nvSpPr>
          <p:spPr>
            <a:xfrm>
              <a:off x="2980100" y="1451675"/>
              <a:ext cx="608375" cy="778925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0" name="Google Shape;840;p55"/>
            <p:cNvGrpSpPr/>
            <p:nvPr/>
          </p:nvGrpSpPr>
          <p:grpSpPr>
            <a:xfrm>
              <a:off x="1922950" y="1410350"/>
              <a:ext cx="1252825" cy="1162875"/>
              <a:chOff x="1922950" y="1410350"/>
              <a:chExt cx="1252825" cy="1162875"/>
            </a:xfrm>
          </p:grpSpPr>
          <p:sp>
            <p:nvSpPr>
              <p:cNvPr id="841" name="Google Shape;841;p55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55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55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55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55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55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55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55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55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55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55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55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55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55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55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55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7" name="Google Shape;857;p55"/>
            <p:cNvSpPr/>
            <p:nvPr/>
          </p:nvSpPr>
          <p:spPr>
            <a:xfrm>
              <a:off x="2577325" y="2970225"/>
              <a:ext cx="32450" cy="13100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5"/>
            <p:cNvSpPr/>
            <p:nvPr/>
          </p:nvSpPr>
          <p:spPr>
            <a:xfrm>
              <a:off x="2632250" y="2947725"/>
              <a:ext cx="41350" cy="29325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5"/>
            <p:cNvSpPr/>
            <p:nvPr/>
          </p:nvSpPr>
          <p:spPr>
            <a:xfrm>
              <a:off x="2485775" y="2895925"/>
              <a:ext cx="153825" cy="54950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5"/>
            <p:cNvSpPr/>
            <p:nvPr/>
          </p:nvSpPr>
          <p:spPr>
            <a:xfrm>
              <a:off x="2901125" y="4083350"/>
              <a:ext cx="39250" cy="22525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5"/>
            <p:cNvSpPr/>
            <p:nvPr/>
          </p:nvSpPr>
          <p:spPr>
            <a:xfrm>
              <a:off x="2506700" y="3102550"/>
              <a:ext cx="80075" cy="36650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5"/>
            <p:cNvSpPr/>
            <p:nvPr/>
          </p:nvSpPr>
          <p:spPr>
            <a:xfrm>
              <a:off x="2464350" y="3080075"/>
              <a:ext cx="48650" cy="45525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5"/>
            <p:cNvSpPr/>
            <p:nvPr/>
          </p:nvSpPr>
          <p:spPr>
            <a:xfrm>
              <a:off x="2438700" y="3020425"/>
              <a:ext cx="67500" cy="66975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5"/>
            <p:cNvSpPr/>
            <p:nvPr/>
          </p:nvSpPr>
          <p:spPr>
            <a:xfrm>
              <a:off x="2416725" y="3006825"/>
              <a:ext cx="91575" cy="46050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5"/>
            <p:cNvSpPr/>
            <p:nvPr/>
          </p:nvSpPr>
          <p:spPr>
            <a:xfrm>
              <a:off x="2404175" y="3031950"/>
              <a:ext cx="36125" cy="20925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5"/>
            <p:cNvSpPr/>
            <p:nvPr/>
          </p:nvSpPr>
          <p:spPr>
            <a:xfrm>
              <a:off x="2420400" y="2972825"/>
              <a:ext cx="16750" cy="36650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5"/>
            <p:cNvSpPr/>
            <p:nvPr/>
          </p:nvSpPr>
          <p:spPr>
            <a:xfrm>
              <a:off x="2374900" y="2981200"/>
              <a:ext cx="59650" cy="62800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5"/>
            <p:cNvSpPr/>
            <p:nvPr/>
          </p:nvSpPr>
          <p:spPr>
            <a:xfrm>
              <a:off x="2050050" y="2725400"/>
              <a:ext cx="412225" cy="305525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5"/>
            <p:cNvSpPr/>
            <p:nvPr/>
          </p:nvSpPr>
          <p:spPr>
            <a:xfrm>
              <a:off x="2916800" y="3161675"/>
              <a:ext cx="40825" cy="58600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5"/>
            <p:cNvSpPr/>
            <p:nvPr/>
          </p:nvSpPr>
          <p:spPr>
            <a:xfrm>
              <a:off x="2866075" y="3155900"/>
              <a:ext cx="58075" cy="63325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5"/>
            <p:cNvSpPr/>
            <p:nvPr/>
          </p:nvSpPr>
          <p:spPr>
            <a:xfrm>
              <a:off x="2816900" y="3119825"/>
              <a:ext cx="72725" cy="109350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5"/>
            <p:cNvSpPr/>
            <p:nvPr/>
          </p:nvSpPr>
          <p:spPr>
            <a:xfrm>
              <a:off x="2646900" y="3064375"/>
              <a:ext cx="192000" cy="172650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5"/>
            <p:cNvSpPr/>
            <p:nvPr/>
          </p:nvSpPr>
          <p:spPr>
            <a:xfrm>
              <a:off x="2561625" y="3060700"/>
              <a:ext cx="173700" cy="247450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5"/>
            <p:cNvSpPr/>
            <p:nvPr/>
          </p:nvSpPr>
          <p:spPr>
            <a:xfrm>
              <a:off x="2531825" y="3224950"/>
              <a:ext cx="85800" cy="94200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5"/>
            <p:cNvSpPr/>
            <p:nvPr/>
          </p:nvSpPr>
          <p:spPr>
            <a:xfrm>
              <a:off x="2527100" y="3246400"/>
              <a:ext cx="186250" cy="274650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5"/>
            <p:cNvSpPr/>
            <p:nvPr/>
          </p:nvSpPr>
          <p:spPr>
            <a:xfrm>
              <a:off x="2700250" y="3389200"/>
              <a:ext cx="179975" cy="200900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5"/>
            <p:cNvSpPr/>
            <p:nvPr/>
          </p:nvSpPr>
          <p:spPr>
            <a:xfrm>
              <a:off x="2809050" y="3531500"/>
              <a:ext cx="123475" cy="130275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5"/>
            <p:cNvSpPr/>
            <p:nvPr/>
          </p:nvSpPr>
          <p:spPr>
            <a:xfrm>
              <a:off x="2884375" y="3700450"/>
              <a:ext cx="73250" cy="83200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9" name="Google Shape;879;p55"/>
            <p:cNvGrpSpPr/>
            <p:nvPr/>
          </p:nvGrpSpPr>
          <p:grpSpPr>
            <a:xfrm>
              <a:off x="2711750" y="3572300"/>
              <a:ext cx="230725" cy="598425"/>
              <a:chOff x="2711750" y="3572300"/>
              <a:chExt cx="230725" cy="598425"/>
            </a:xfrm>
          </p:grpSpPr>
          <p:sp>
            <p:nvSpPr>
              <p:cNvPr id="880" name="Google Shape;880;p55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55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2" name="Google Shape;882;p55"/>
            <p:cNvSpPr/>
            <p:nvPr/>
          </p:nvSpPr>
          <p:spPr>
            <a:xfrm>
              <a:off x="5404100" y="2847275"/>
              <a:ext cx="26175" cy="61250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3" name="Google Shape;883;p55"/>
            <p:cNvGrpSpPr/>
            <p:nvPr/>
          </p:nvGrpSpPr>
          <p:grpSpPr>
            <a:xfrm>
              <a:off x="3781475" y="1624825"/>
              <a:ext cx="153300" cy="166375"/>
              <a:chOff x="3781475" y="1624825"/>
              <a:chExt cx="153300" cy="166375"/>
            </a:xfrm>
          </p:grpSpPr>
          <p:sp>
            <p:nvSpPr>
              <p:cNvPr id="884" name="Google Shape;884;p55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55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55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55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8" name="Google Shape;888;p55"/>
            <p:cNvSpPr/>
            <p:nvPr/>
          </p:nvSpPr>
          <p:spPr>
            <a:xfrm>
              <a:off x="5511350" y="2436650"/>
              <a:ext cx="175250" cy="3071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5"/>
            <p:cNvSpPr/>
            <p:nvPr/>
          </p:nvSpPr>
          <p:spPr>
            <a:xfrm>
              <a:off x="5440200" y="2597250"/>
              <a:ext cx="60175" cy="83725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5"/>
            <p:cNvSpPr/>
            <p:nvPr/>
          </p:nvSpPr>
          <p:spPr>
            <a:xfrm>
              <a:off x="5410900" y="2501000"/>
              <a:ext cx="68550" cy="117725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5"/>
            <p:cNvSpPr/>
            <p:nvPr/>
          </p:nvSpPr>
          <p:spPr>
            <a:xfrm>
              <a:off x="4855375" y="2348250"/>
              <a:ext cx="444650" cy="209800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5"/>
            <p:cNvSpPr/>
            <p:nvPr/>
          </p:nvSpPr>
          <p:spPr>
            <a:xfrm>
              <a:off x="5730000" y="3287725"/>
              <a:ext cx="141250" cy="120875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5"/>
            <p:cNvSpPr/>
            <p:nvPr/>
          </p:nvSpPr>
          <p:spPr>
            <a:xfrm>
              <a:off x="5413525" y="2961325"/>
              <a:ext cx="115100" cy="200900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55"/>
            <p:cNvSpPr/>
            <p:nvPr/>
          </p:nvSpPr>
          <p:spPr>
            <a:xfrm>
              <a:off x="5472625" y="3375600"/>
              <a:ext cx="56000" cy="29325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5" name="Google Shape;895;p55"/>
            <p:cNvGrpSpPr/>
            <p:nvPr/>
          </p:nvGrpSpPr>
          <p:grpSpPr>
            <a:xfrm>
              <a:off x="5068275" y="3161675"/>
              <a:ext cx="664875" cy="222850"/>
              <a:chOff x="5068275" y="3161675"/>
              <a:chExt cx="664875" cy="222850"/>
            </a:xfrm>
          </p:grpSpPr>
          <p:sp>
            <p:nvSpPr>
              <p:cNvPr id="896" name="Google Shape;896;p55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55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55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55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00" name="Google Shape;900;p55"/>
            <p:cNvSpPr/>
            <p:nvPr/>
          </p:nvSpPr>
          <p:spPr>
            <a:xfrm>
              <a:off x="5139425" y="3145975"/>
              <a:ext cx="62800" cy="8215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55"/>
            <p:cNvSpPr/>
            <p:nvPr/>
          </p:nvSpPr>
          <p:spPr>
            <a:xfrm>
              <a:off x="5279075" y="3142825"/>
              <a:ext cx="137075" cy="9262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55"/>
            <p:cNvSpPr/>
            <p:nvPr/>
          </p:nvSpPr>
          <p:spPr>
            <a:xfrm>
              <a:off x="5150925" y="2887575"/>
              <a:ext cx="119300" cy="230700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55"/>
            <p:cNvSpPr/>
            <p:nvPr/>
          </p:nvSpPr>
          <p:spPr>
            <a:xfrm>
              <a:off x="5166625" y="3025150"/>
              <a:ext cx="75875" cy="6540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55"/>
            <p:cNvSpPr/>
            <p:nvPr/>
          </p:nvSpPr>
          <p:spPr>
            <a:xfrm>
              <a:off x="5123725" y="2903250"/>
              <a:ext cx="117200" cy="135525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55"/>
            <p:cNvSpPr/>
            <p:nvPr/>
          </p:nvSpPr>
          <p:spPr>
            <a:xfrm>
              <a:off x="5089200" y="2934650"/>
              <a:ext cx="121900" cy="227050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5"/>
            <p:cNvSpPr/>
            <p:nvPr/>
          </p:nvSpPr>
          <p:spPr>
            <a:xfrm>
              <a:off x="5009700" y="2810675"/>
              <a:ext cx="128175" cy="288250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5"/>
            <p:cNvSpPr/>
            <p:nvPr/>
          </p:nvSpPr>
          <p:spPr>
            <a:xfrm>
              <a:off x="4941700" y="2836825"/>
              <a:ext cx="74300" cy="95750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5"/>
            <p:cNvSpPr/>
            <p:nvPr/>
          </p:nvSpPr>
          <p:spPr>
            <a:xfrm>
              <a:off x="3787225" y="2293850"/>
              <a:ext cx="55475" cy="6802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5"/>
            <p:cNvSpPr/>
            <p:nvPr/>
          </p:nvSpPr>
          <p:spPr>
            <a:xfrm>
              <a:off x="3743300" y="1958025"/>
              <a:ext cx="290325" cy="33742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55"/>
            <p:cNvSpPr/>
            <p:nvPr/>
          </p:nvSpPr>
          <p:spPr>
            <a:xfrm>
              <a:off x="3823325" y="2021850"/>
              <a:ext cx="143875" cy="324875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5"/>
            <p:cNvSpPr/>
            <p:nvPr/>
          </p:nvSpPr>
          <p:spPr>
            <a:xfrm>
              <a:off x="3976075" y="2250975"/>
              <a:ext cx="57550" cy="52325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5"/>
            <p:cNvSpPr/>
            <p:nvPr/>
          </p:nvSpPr>
          <p:spPr>
            <a:xfrm>
              <a:off x="3949400" y="2288625"/>
              <a:ext cx="91550" cy="49725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5"/>
            <p:cNvSpPr/>
            <p:nvPr/>
          </p:nvSpPr>
          <p:spPr>
            <a:xfrm>
              <a:off x="3952525" y="2322625"/>
              <a:ext cx="71175" cy="52325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5"/>
            <p:cNvSpPr/>
            <p:nvPr/>
          </p:nvSpPr>
          <p:spPr>
            <a:xfrm>
              <a:off x="3986525" y="2326300"/>
              <a:ext cx="120875" cy="93650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55"/>
            <p:cNvSpPr/>
            <p:nvPr/>
          </p:nvSpPr>
          <p:spPr>
            <a:xfrm>
              <a:off x="3903350" y="2478500"/>
              <a:ext cx="83200" cy="53900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5"/>
            <p:cNvSpPr/>
            <p:nvPr/>
          </p:nvSpPr>
          <p:spPr>
            <a:xfrm>
              <a:off x="3910150" y="2462825"/>
              <a:ext cx="71700" cy="31400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55"/>
            <p:cNvSpPr/>
            <p:nvPr/>
          </p:nvSpPr>
          <p:spPr>
            <a:xfrm>
              <a:off x="3947825" y="2585750"/>
              <a:ext cx="27225" cy="52325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5"/>
            <p:cNvSpPr/>
            <p:nvPr/>
          </p:nvSpPr>
          <p:spPr>
            <a:xfrm>
              <a:off x="3934750" y="2566400"/>
              <a:ext cx="26175" cy="32975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55"/>
            <p:cNvSpPr/>
            <p:nvPr/>
          </p:nvSpPr>
          <p:spPr>
            <a:xfrm>
              <a:off x="3895525" y="2538675"/>
              <a:ext cx="54425" cy="4762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55"/>
            <p:cNvSpPr/>
            <p:nvPr/>
          </p:nvSpPr>
          <p:spPr>
            <a:xfrm>
              <a:off x="3865700" y="2510950"/>
              <a:ext cx="42400" cy="26700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5"/>
            <p:cNvSpPr/>
            <p:nvPr/>
          </p:nvSpPr>
          <p:spPr>
            <a:xfrm>
              <a:off x="3811300" y="2470650"/>
              <a:ext cx="99925" cy="48150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5"/>
            <p:cNvSpPr/>
            <p:nvPr/>
          </p:nvSpPr>
          <p:spPr>
            <a:xfrm>
              <a:off x="3867800" y="2355575"/>
              <a:ext cx="132350" cy="111450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5"/>
            <p:cNvSpPr/>
            <p:nvPr/>
          </p:nvSpPr>
          <p:spPr>
            <a:xfrm>
              <a:off x="3841625" y="2432475"/>
              <a:ext cx="105700" cy="46050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5"/>
            <p:cNvSpPr/>
            <p:nvPr/>
          </p:nvSpPr>
          <p:spPr>
            <a:xfrm>
              <a:off x="3759500" y="2356100"/>
              <a:ext cx="120350" cy="143875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5"/>
            <p:cNvSpPr/>
            <p:nvPr/>
          </p:nvSpPr>
          <p:spPr>
            <a:xfrm>
              <a:off x="3727600" y="2387500"/>
              <a:ext cx="51800" cy="47100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5"/>
            <p:cNvSpPr/>
            <p:nvPr/>
          </p:nvSpPr>
          <p:spPr>
            <a:xfrm>
              <a:off x="3722900" y="2426200"/>
              <a:ext cx="40825" cy="35075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5"/>
            <p:cNvSpPr/>
            <p:nvPr/>
          </p:nvSpPr>
          <p:spPr>
            <a:xfrm>
              <a:off x="3758475" y="2449750"/>
              <a:ext cx="9950" cy="141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5"/>
            <p:cNvSpPr/>
            <p:nvPr/>
          </p:nvSpPr>
          <p:spPr>
            <a:xfrm>
              <a:off x="3552375" y="2346700"/>
              <a:ext cx="58075" cy="76900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9" name="Google Shape;929;p55"/>
            <p:cNvGrpSpPr/>
            <p:nvPr/>
          </p:nvGrpSpPr>
          <p:grpSpPr>
            <a:xfrm>
              <a:off x="3586375" y="2281300"/>
              <a:ext cx="125025" cy="175275"/>
              <a:chOff x="3586375" y="2281300"/>
              <a:chExt cx="125025" cy="175275"/>
            </a:xfrm>
          </p:grpSpPr>
          <p:sp>
            <p:nvSpPr>
              <p:cNvPr id="930" name="Google Shape;930;p55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55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32" name="Google Shape;932;p55"/>
            <p:cNvSpPr/>
            <p:nvPr/>
          </p:nvSpPr>
          <p:spPr>
            <a:xfrm>
              <a:off x="4300900" y="3419025"/>
              <a:ext cx="109875" cy="205600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3" name="Google Shape;933;p55"/>
            <p:cNvGrpSpPr/>
            <p:nvPr/>
          </p:nvGrpSpPr>
          <p:grpSpPr>
            <a:xfrm>
              <a:off x="5298975" y="3412225"/>
              <a:ext cx="576450" cy="616225"/>
              <a:chOff x="5298975" y="3412225"/>
              <a:chExt cx="576450" cy="616225"/>
            </a:xfrm>
          </p:grpSpPr>
          <p:sp>
            <p:nvSpPr>
              <p:cNvPr id="934" name="Google Shape;934;p55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55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6" name="Google Shape;936;p55"/>
            <p:cNvGrpSpPr/>
            <p:nvPr/>
          </p:nvGrpSpPr>
          <p:grpSpPr>
            <a:xfrm>
              <a:off x="5952300" y="3852150"/>
              <a:ext cx="231225" cy="287200"/>
              <a:chOff x="5952300" y="3852150"/>
              <a:chExt cx="231225" cy="287200"/>
            </a:xfrm>
          </p:grpSpPr>
          <p:sp>
            <p:nvSpPr>
              <p:cNvPr id="937" name="Google Shape;937;p55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55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39" name="Google Shape;939;p55"/>
            <p:cNvSpPr/>
            <p:nvPr/>
          </p:nvSpPr>
          <p:spPr>
            <a:xfrm>
              <a:off x="3399625" y="2088800"/>
              <a:ext cx="127125" cy="77450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55"/>
            <p:cNvSpPr/>
            <p:nvPr/>
          </p:nvSpPr>
          <p:spPr>
            <a:xfrm>
              <a:off x="4616850" y="2275025"/>
              <a:ext cx="885625" cy="661225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5"/>
            <p:cNvSpPr/>
            <p:nvPr/>
          </p:nvSpPr>
          <p:spPr>
            <a:xfrm>
              <a:off x="5150925" y="2903250"/>
              <a:ext cx="1600" cy="2125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5"/>
            <p:cNvSpPr/>
            <p:nvPr/>
          </p:nvSpPr>
          <p:spPr>
            <a:xfrm>
              <a:off x="5134200" y="2918425"/>
              <a:ext cx="2625" cy="2650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5"/>
            <p:cNvSpPr/>
            <p:nvPr/>
          </p:nvSpPr>
          <p:spPr>
            <a:xfrm>
              <a:off x="4608475" y="2660550"/>
              <a:ext cx="5275" cy="1600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5"/>
            <p:cNvSpPr/>
            <p:nvPr/>
          </p:nvSpPr>
          <p:spPr>
            <a:xfrm>
              <a:off x="4302475" y="2310075"/>
              <a:ext cx="547700" cy="287725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5"/>
            <p:cNvSpPr/>
            <p:nvPr/>
          </p:nvSpPr>
          <p:spPr>
            <a:xfrm>
              <a:off x="4443200" y="2520875"/>
              <a:ext cx="231750" cy="144400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5"/>
            <p:cNvSpPr/>
            <p:nvPr/>
          </p:nvSpPr>
          <p:spPr>
            <a:xfrm>
              <a:off x="4401875" y="2571100"/>
              <a:ext cx="207150" cy="130275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7" name="Google Shape;947;p55"/>
            <p:cNvGrpSpPr/>
            <p:nvPr/>
          </p:nvGrpSpPr>
          <p:grpSpPr>
            <a:xfrm>
              <a:off x="4842300" y="3099950"/>
              <a:ext cx="31425" cy="59650"/>
              <a:chOff x="4842300" y="3099950"/>
              <a:chExt cx="31425" cy="59650"/>
            </a:xfrm>
          </p:grpSpPr>
          <p:sp>
            <p:nvSpPr>
              <p:cNvPr id="948" name="Google Shape;948;p55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55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55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55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52" name="Google Shape;952;p55"/>
            <p:cNvSpPr/>
            <p:nvPr/>
          </p:nvSpPr>
          <p:spPr>
            <a:xfrm>
              <a:off x="4663400" y="2731150"/>
              <a:ext cx="405425" cy="396025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5"/>
            <p:cNvSpPr/>
            <p:nvPr/>
          </p:nvSpPr>
          <p:spPr>
            <a:xfrm>
              <a:off x="4822425" y="2778250"/>
              <a:ext cx="119300" cy="63825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5"/>
            <p:cNvSpPr/>
            <p:nvPr/>
          </p:nvSpPr>
          <p:spPr>
            <a:xfrm>
              <a:off x="4547800" y="2671000"/>
              <a:ext cx="200375" cy="220775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5"/>
            <p:cNvSpPr/>
            <p:nvPr/>
          </p:nvSpPr>
          <p:spPr>
            <a:xfrm>
              <a:off x="4533150" y="2640675"/>
              <a:ext cx="191475" cy="159550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5"/>
            <p:cNvSpPr/>
            <p:nvPr/>
          </p:nvSpPr>
          <p:spPr>
            <a:xfrm>
              <a:off x="3978150" y="2401100"/>
              <a:ext cx="237525" cy="148050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5"/>
            <p:cNvSpPr/>
            <p:nvPr/>
          </p:nvSpPr>
          <p:spPr>
            <a:xfrm>
              <a:off x="4036750" y="2474325"/>
              <a:ext cx="49725" cy="55475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5"/>
            <p:cNvSpPr/>
            <p:nvPr/>
          </p:nvSpPr>
          <p:spPr>
            <a:xfrm>
              <a:off x="3957250" y="2483750"/>
              <a:ext cx="127650" cy="81625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5"/>
            <p:cNvSpPr/>
            <p:nvPr/>
          </p:nvSpPr>
          <p:spPr>
            <a:xfrm>
              <a:off x="3989150" y="2555400"/>
              <a:ext cx="83725" cy="52850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0" name="Google Shape;960;p55"/>
            <p:cNvGrpSpPr/>
            <p:nvPr/>
          </p:nvGrpSpPr>
          <p:grpSpPr>
            <a:xfrm>
              <a:off x="3866750" y="2520350"/>
              <a:ext cx="78475" cy="60700"/>
              <a:chOff x="3866750" y="2520350"/>
              <a:chExt cx="78475" cy="60700"/>
            </a:xfrm>
          </p:grpSpPr>
          <p:sp>
            <p:nvSpPr>
              <p:cNvPr id="961" name="Google Shape;961;p55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55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55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55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5" name="Google Shape;965;p55"/>
            <p:cNvSpPr/>
            <p:nvPr/>
          </p:nvSpPr>
          <p:spPr>
            <a:xfrm>
              <a:off x="3799775" y="2577900"/>
              <a:ext cx="14675" cy="29325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5"/>
            <p:cNvSpPr/>
            <p:nvPr/>
          </p:nvSpPr>
          <p:spPr>
            <a:xfrm>
              <a:off x="3567525" y="2564825"/>
              <a:ext cx="160625" cy="134450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5"/>
            <p:cNvSpPr/>
            <p:nvPr/>
          </p:nvSpPr>
          <p:spPr>
            <a:xfrm>
              <a:off x="4298300" y="2628625"/>
              <a:ext cx="25125" cy="19925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5"/>
            <p:cNvSpPr/>
            <p:nvPr/>
          </p:nvSpPr>
          <p:spPr>
            <a:xfrm>
              <a:off x="4292025" y="2631250"/>
              <a:ext cx="295050" cy="237500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5"/>
            <p:cNvSpPr/>
            <p:nvPr/>
          </p:nvSpPr>
          <p:spPr>
            <a:xfrm>
              <a:off x="4277375" y="2602475"/>
              <a:ext cx="51800" cy="43975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5"/>
            <p:cNvSpPr/>
            <p:nvPr/>
          </p:nvSpPr>
          <p:spPr>
            <a:xfrm>
              <a:off x="4044600" y="2592025"/>
              <a:ext cx="260525" cy="107250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5"/>
            <p:cNvSpPr/>
            <p:nvPr/>
          </p:nvSpPr>
          <p:spPr>
            <a:xfrm>
              <a:off x="4041450" y="2592550"/>
              <a:ext cx="39775" cy="35075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5"/>
            <p:cNvSpPr/>
            <p:nvPr/>
          </p:nvSpPr>
          <p:spPr>
            <a:xfrm>
              <a:off x="4231325" y="2673625"/>
              <a:ext cx="139700" cy="134450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5"/>
            <p:cNvSpPr/>
            <p:nvPr/>
          </p:nvSpPr>
          <p:spPr>
            <a:xfrm>
              <a:off x="4345375" y="2791325"/>
              <a:ext cx="25125" cy="25650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5"/>
            <p:cNvSpPr/>
            <p:nvPr/>
          </p:nvSpPr>
          <p:spPr>
            <a:xfrm>
              <a:off x="4136125" y="2704475"/>
              <a:ext cx="32475" cy="18350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5"/>
            <p:cNvSpPr/>
            <p:nvPr/>
          </p:nvSpPr>
          <p:spPr>
            <a:xfrm>
              <a:off x="4184250" y="2677275"/>
              <a:ext cx="90000" cy="80075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5"/>
            <p:cNvSpPr/>
            <p:nvPr/>
          </p:nvSpPr>
          <p:spPr>
            <a:xfrm>
              <a:off x="4165950" y="2741625"/>
              <a:ext cx="22000" cy="63850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5"/>
            <p:cNvSpPr/>
            <p:nvPr/>
          </p:nvSpPr>
          <p:spPr>
            <a:xfrm>
              <a:off x="4185300" y="2741625"/>
              <a:ext cx="5775" cy="13100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5"/>
            <p:cNvSpPr/>
            <p:nvPr/>
          </p:nvSpPr>
          <p:spPr>
            <a:xfrm>
              <a:off x="4179025" y="2755750"/>
              <a:ext cx="7875" cy="18325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5"/>
            <p:cNvSpPr/>
            <p:nvPr/>
          </p:nvSpPr>
          <p:spPr>
            <a:xfrm>
              <a:off x="4179025" y="2721750"/>
              <a:ext cx="18850" cy="23550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5"/>
            <p:cNvSpPr/>
            <p:nvPr/>
          </p:nvSpPr>
          <p:spPr>
            <a:xfrm>
              <a:off x="4180075" y="2740050"/>
              <a:ext cx="58075" cy="71700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5"/>
            <p:cNvSpPr/>
            <p:nvPr/>
          </p:nvSpPr>
          <p:spPr>
            <a:xfrm>
              <a:off x="4179025" y="2758875"/>
              <a:ext cx="299225" cy="252175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5"/>
            <p:cNvSpPr/>
            <p:nvPr/>
          </p:nvSpPr>
          <p:spPr>
            <a:xfrm>
              <a:off x="4409700" y="2852525"/>
              <a:ext cx="11025" cy="24075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5"/>
            <p:cNvSpPr/>
            <p:nvPr/>
          </p:nvSpPr>
          <p:spPr>
            <a:xfrm>
              <a:off x="4421225" y="2854100"/>
              <a:ext cx="69075" cy="54425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5"/>
            <p:cNvSpPr/>
            <p:nvPr/>
          </p:nvSpPr>
          <p:spPr>
            <a:xfrm>
              <a:off x="4434300" y="2866125"/>
              <a:ext cx="108300" cy="133400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5"/>
            <p:cNvSpPr/>
            <p:nvPr/>
          </p:nvSpPr>
          <p:spPr>
            <a:xfrm>
              <a:off x="4483475" y="2847275"/>
              <a:ext cx="5775" cy="13125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5"/>
            <p:cNvSpPr/>
            <p:nvPr/>
          </p:nvSpPr>
          <p:spPr>
            <a:xfrm>
              <a:off x="4300375" y="2959750"/>
              <a:ext cx="153825" cy="99925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5"/>
            <p:cNvSpPr/>
            <p:nvPr/>
          </p:nvSpPr>
          <p:spPr>
            <a:xfrm>
              <a:off x="4035700" y="2769350"/>
              <a:ext cx="180500" cy="151725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5"/>
            <p:cNvSpPr/>
            <p:nvPr/>
          </p:nvSpPr>
          <p:spPr>
            <a:xfrm>
              <a:off x="4003800" y="2919475"/>
              <a:ext cx="238550" cy="273600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5"/>
            <p:cNvSpPr/>
            <p:nvPr/>
          </p:nvSpPr>
          <p:spPr>
            <a:xfrm>
              <a:off x="4166475" y="3025650"/>
              <a:ext cx="219725" cy="166900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5"/>
            <p:cNvSpPr/>
            <p:nvPr/>
          </p:nvSpPr>
          <p:spPr>
            <a:xfrm>
              <a:off x="4213550" y="2979100"/>
              <a:ext cx="96800" cy="85825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5"/>
            <p:cNvSpPr/>
            <p:nvPr/>
          </p:nvSpPr>
          <p:spPr>
            <a:xfrm>
              <a:off x="4292025" y="3059150"/>
              <a:ext cx="21975" cy="26175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5"/>
            <p:cNvSpPr/>
            <p:nvPr/>
          </p:nvSpPr>
          <p:spPr>
            <a:xfrm>
              <a:off x="4282600" y="3069600"/>
              <a:ext cx="148050" cy="196175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5"/>
            <p:cNvSpPr/>
            <p:nvPr/>
          </p:nvSpPr>
          <p:spPr>
            <a:xfrm>
              <a:off x="4175375" y="3163750"/>
              <a:ext cx="121375" cy="147025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5"/>
            <p:cNvSpPr/>
            <p:nvPr/>
          </p:nvSpPr>
          <p:spPr>
            <a:xfrm>
              <a:off x="4145025" y="3258950"/>
              <a:ext cx="11000" cy="25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5"/>
            <p:cNvSpPr/>
            <p:nvPr/>
          </p:nvSpPr>
          <p:spPr>
            <a:xfrm>
              <a:off x="4115200" y="3182075"/>
              <a:ext cx="83725" cy="82675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5"/>
            <p:cNvSpPr/>
            <p:nvPr/>
          </p:nvSpPr>
          <p:spPr>
            <a:xfrm>
              <a:off x="3898125" y="3081625"/>
              <a:ext cx="188350" cy="127150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5"/>
            <p:cNvSpPr/>
            <p:nvPr/>
          </p:nvSpPr>
          <p:spPr>
            <a:xfrm>
              <a:off x="3821225" y="2747900"/>
              <a:ext cx="223400" cy="207700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5"/>
            <p:cNvSpPr/>
            <p:nvPr/>
          </p:nvSpPr>
          <p:spPr>
            <a:xfrm>
              <a:off x="3792975" y="2679900"/>
              <a:ext cx="57050" cy="111450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5"/>
            <p:cNvSpPr/>
            <p:nvPr/>
          </p:nvSpPr>
          <p:spPr>
            <a:xfrm>
              <a:off x="3568575" y="2683550"/>
              <a:ext cx="289825" cy="280400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5"/>
            <p:cNvSpPr/>
            <p:nvPr/>
          </p:nvSpPr>
          <p:spPr>
            <a:xfrm>
              <a:off x="3511050" y="2702400"/>
              <a:ext cx="167400" cy="132350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5"/>
            <p:cNvSpPr/>
            <p:nvPr/>
          </p:nvSpPr>
          <p:spPr>
            <a:xfrm>
              <a:off x="3450875" y="2834200"/>
              <a:ext cx="118775" cy="95225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5"/>
            <p:cNvSpPr/>
            <p:nvPr/>
          </p:nvSpPr>
          <p:spPr>
            <a:xfrm>
              <a:off x="3450375" y="2838400"/>
              <a:ext cx="170550" cy="18780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5"/>
            <p:cNvSpPr/>
            <p:nvPr/>
          </p:nvSpPr>
          <p:spPr>
            <a:xfrm>
              <a:off x="3518375" y="2873975"/>
              <a:ext cx="235400" cy="218150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5"/>
            <p:cNvSpPr/>
            <p:nvPr/>
          </p:nvSpPr>
          <p:spPr>
            <a:xfrm>
              <a:off x="3617750" y="3020950"/>
              <a:ext cx="108825" cy="79025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5"/>
            <p:cNvSpPr/>
            <p:nvPr/>
          </p:nvSpPr>
          <p:spPr>
            <a:xfrm>
              <a:off x="3442525" y="2997925"/>
              <a:ext cx="93125" cy="68050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5"/>
            <p:cNvSpPr/>
            <p:nvPr/>
          </p:nvSpPr>
          <p:spPr>
            <a:xfrm>
              <a:off x="3452975" y="3056525"/>
              <a:ext cx="44500" cy="26700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07" name="Google Shape;1007;p55"/>
            <p:cNvGrpSpPr/>
            <p:nvPr/>
          </p:nvGrpSpPr>
          <p:grpSpPr>
            <a:xfrm>
              <a:off x="3450375" y="3038225"/>
              <a:ext cx="132875" cy="99400"/>
              <a:chOff x="3450375" y="3038225"/>
              <a:chExt cx="132875" cy="99400"/>
            </a:xfrm>
          </p:grpSpPr>
          <p:sp>
            <p:nvSpPr>
              <p:cNvPr id="1008" name="Google Shape;1008;p55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55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0" name="Google Shape;1010;p55"/>
            <p:cNvSpPr/>
            <p:nvPr/>
          </p:nvSpPr>
          <p:spPr>
            <a:xfrm>
              <a:off x="3503200" y="3095750"/>
              <a:ext cx="40300" cy="48150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5"/>
            <p:cNvSpPr/>
            <p:nvPr/>
          </p:nvSpPr>
          <p:spPr>
            <a:xfrm>
              <a:off x="3529350" y="3117725"/>
              <a:ext cx="58600" cy="62800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5"/>
            <p:cNvSpPr/>
            <p:nvPr/>
          </p:nvSpPr>
          <p:spPr>
            <a:xfrm>
              <a:off x="3570150" y="3086875"/>
              <a:ext cx="89475" cy="94175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5"/>
            <p:cNvSpPr/>
            <p:nvPr/>
          </p:nvSpPr>
          <p:spPr>
            <a:xfrm>
              <a:off x="3647050" y="3079025"/>
              <a:ext cx="61225" cy="95750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5"/>
            <p:cNvSpPr/>
            <p:nvPr/>
          </p:nvSpPr>
          <p:spPr>
            <a:xfrm>
              <a:off x="3689950" y="3079025"/>
              <a:ext cx="29300" cy="77950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5"/>
            <p:cNvSpPr/>
            <p:nvPr/>
          </p:nvSpPr>
          <p:spPr>
            <a:xfrm>
              <a:off x="3705625" y="3059150"/>
              <a:ext cx="45025" cy="94175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5"/>
            <p:cNvSpPr/>
            <p:nvPr/>
          </p:nvSpPr>
          <p:spPr>
            <a:xfrm>
              <a:off x="3881925" y="2896975"/>
              <a:ext cx="150650" cy="239600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5"/>
            <p:cNvSpPr/>
            <p:nvPr/>
          </p:nvSpPr>
          <p:spPr>
            <a:xfrm>
              <a:off x="3863600" y="3051825"/>
              <a:ext cx="4725" cy="2625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5"/>
            <p:cNvSpPr/>
            <p:nvPr/>
          </p:nvSpPr>
          <p:spPr>
            <a:xfrm>
              <a:off x="3695700" y="2900125"/>
              <a:ext cx="220250" cy="171075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5"/>
            <p:cNvSpPr/>
            <p:nvPr/>
          </p:nvSpPr>
          <p:spPr>
            <a:xfrm>
              <a:off x="3732825" y="3041350"/>
              <a:ext cx="165325" cy="141775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5"/>
            <p:cNvSpPr/>
            <p:nvPr/>
          </p:nvSpPr>
          <p:spPr>
            <a:xfrm>
              <a:off x="3813400" y="3053900"/>
              <a:ext cx="109850" cy="164800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5"/>
            <p:cNvSpPr/>
            <p:nvPr/>
          </p:nvSpPr>
          <p:spPr>
            <a:xfrm>
              <a:off x="3813900" y="3211875"/>
              <a:ext cx="82675" cy="89475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55"/>
            <p:cNvSpPr/>
            <p:nvPr/>
          </p:nvSpPr>
          <p:spPr>
            <a:xfrm>
              <a:off x="3821750" y="3213450"/>
              <a:ext cx="29325" cy="18850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55"/>
            <p:cNvSpPr/>
            <p:nvPr/>
          </p:nvSpPr>
          <p:spPr>
            <a:xfrm>
              <a:off x="3848425" y="3188875"/>
              <a:ext cx="110925" cy="129750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55"/>
            <p:cNvSpPr/>
            <p:nvPr/>
          </p:nvSpPr>
          <p:spPr>
            <a:xfrm>
              <a:off x="3860475" y="3308125"/>
              <a:ext cx="15700" cy="21475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5"/>
            <p:cNvSpPr/>
            <p:nvPr/>
          </p:nvSpPr>
          <p:spPr>
            <a:xfrm>
              <a:off x="4111550" y="3257925"/>
              <a:ext cx="161650" cy="164775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5"/>
            <p:cNvSpPr/>
            <p:nvPr/>
          </p:nvSpPr>
          <p:spPr>
            <a:xfrm>
              <a:off x="4106850" y="3261050"/>
              <a:ext cx="29300" cy="24100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5"/>
            <p:cNvSpPr/>
            <p:nvPr/>
          </p:nvSpPr>
          <p:spPr>
            <a:xfrm>
              <a:off x="4106850" y="3275175"/>
              <a:ext cx="28775" cy="35075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5"/>
            <p:cNvSpPr/>
            <p:nvPr/>
          </p:nvSpPr>
          <p:spPr>
            <a:xfrm>
              <a:off x="3862550" y="3166900"/>
              <a:ext cx="275700" cy="273075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5"/>
            <p:cNvSpPr/>
            <p:nvPr/>
          </p:nvSpPr>
          <p:spPr>
            <a:xfrm>
              <a:off x="4159150" y="3380850"/>
              <a:ext cx="46050" cy="116150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5"/>
            <p:cNvSpPr/>
            <p:nvPr/>
          </p:nvSpPr>
          <p:spPr>
            <a:xfrm>
              <a:off x="4001175" y="3363575"/>
              <a:ext cx="170550" cy="145450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5"/>
            <p:cNvSpPr/>
            <p:nvPr/>
          </p:nvSpPr>
          <p:spPr>
            <a:xfrm>
              <a:off x="3852625" y="3330100"/>
              <a:ext cx="181000" cy="178925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5"/>
            <p:cNvSpPr/>
            <p:nvPr/>
          </p:nvSpPr>
          <p:spPr>
            <a:xfrm>
              <a:off x="4046675" y="3472375"/>
              <a:ext cx="113025" cy="103075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5"/>
            <p:cNvSpPr/>
            <p:nvPr/>
          </p:nvSpPr>
          <p:spPr>
            <a:xfrm>
              <a:off x="3968750" y="3504300"/>
              <a:ext cx="135500" cy="135500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5"/>
            <p:cNvSpPr/>
            <p:nvPr/>
          </p:nvSpPr>
          <p:spPr>
            <a:xfrm>
              <a:off x="3853150" y="3491725"/>
              <a:ext cx="193550" cy="182075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5"/>
            <p:cNvSpPr/>
            <p:nvPr/>
          </p:nvSpPr>
          <p:spPr>
            <a:xfrm>
              <a:off x="4123050" y="3397575"/>
              <a:ext cx="150675" cy="242750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5"/>
            <p:cNvSpPr/>
            <p:nvPr/>
          </p:nvSpPr>
          <p:spPr>
            <a:xfrm>
              <a:off x="4120450" y="3622500"/>
              <a:ext cx="20950" cy="23575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5"/>
            <p:cNvSpPr/>
            <p:nvPr/>
          </p:nvSpPr>
          <p:spPr>
            <a:xfrm>
              <a:off x="4064475" y="3669050"/>
              <a:ext cx="33500" cy="3142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5"/>
            <p:cNvSpPr/>
            <p:nvPr/>
          </p:nvSpPr>
          <p:spPr>
            <a:xfrm>
              <a:off x="4697400" y="2660025"/>
              <a:ext cx="105175" cy="86850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5"/>
            <p:cNvSpPr/>
            <p:nvPr/>
          </p:nvSpPr>
          <p:spPr>
            <a:xfrm>
              <a:off x="4697400" y="2660025"/>
              <a:ext cx="105175" cy="86850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5"/>
            <p:cNvSpPr/>
            <p:nvPr/>
          </p:nvSpPr>
          <p:spPr>
            <a:xfrm>
              <a:off x="4252775" y="2586800"/>
              <a:ext cx="70650" cy="19900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5"/>
            <p:cNvSpPr/>
            <p:nvPr/>
          </p:nvSpPr>
          <p:spPr>
            <a:xfrm>
              <a:off x="4298825" y="2603000"/>
              <a:ext cx="2625" cy="2650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5"/>
            <p:cNvSpPr/>
            <p:nvPr/>
          </p:nvSpPr>
          <p:spPr>
            <a:xfrm>
              <a:off x="4949025" y="2811200"/>
              <a:ext cx="44475" cy="26175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5"/>
            <p:cNvSpPr/>
            <p:nvPr/>
          </p:nvSpPr>
          <p:spPr>
            <a:xfrm>
              <a:off x="3967175" y="2589925"/>
              <a:ext cx="35075" cy="29850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5"/>
            <p:cNvSpPr/>
            <p:nvPr/>
          </p:nvSpPr>
          <p:spPr>
            <a:xfrm>
              <a:off x="3938400" y="2522975"/>
              <a:ext cx="58625" cy="76925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5" name="Google Shape;1045;p55"/>
          <p:cNvSpPr txBox="1">
            <a:spLocks noGrp="1"/>
          </p:cNvSpPr>
          <p:nvPr>
            <p:ph type="title"/>
          </p:nvPr>
        </p:nvSpPr>
        <p:spPr>
          <a:xfrm>
            <a:off x="713100" y="2076000"/>
            <a:ext cx="2325900" cy="4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MADE IN ARGENTINA</a:t>
            </a:r>
            <a:endParaRPr sz="1800" dirty="0"/>
          </a:p>
        </p:txBody>
      </p:sp>
      <p:sp>
        <p:nvSpPr>
          <p:cNvPr id="1046" name="Google Shape;1046;p55"/>
          <p:cNvSpPr txBox="1">
            <a:spLocks noGrp="1"/>
          </p:cNvSpPr>
          <p:nvPr>
            <p:ph type="subTitle" idx="4294967295"/>
          </p:nvPr>
        </p:nvSpPr>
        <p:spPr>
          <a:xfrm>
            <a:off x="740448" y="2831199"/>
            <a:ext cx="2918158" cy="14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We’ve named our song </a:t>
            </a:r>
            <a:r>
              <a:rPr lang="en" b="1" dirty="0"/>
              <a:t>“One Giant Leap”</a:t>
            </a:r>
            <a:r>
              <a:rPr lang="en" dirty="0"/>
              <a:t> because for us was also the step we needed to </a:t>
            </a:r>
            <a:r>
              <a:rPr lang="en"/>
              <a:t>jump creating art </a:t>
            </a:r>
            <a:r>
              <a:rPr lang="en" dirty="0"/>
              <a:t>and make it meaningful for all of you!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6" name="Google Shape;566;p43"/>
          <p:cNvGrpSpPr/>
          <p:nvPr/>
        </p:nvGrpSpPr>
        <p:grpSpPr>
          <a:xfrm>
            <a:off x="3476374" y="1005311"/>
            <a:ext cx="2191200" cy="2900700"/>
            <a:chOff x="3476374" y="1363423"/>
            <a:chExt cx="2191200" cy="2900700"/>
          </a:xfrm>
        </p:grpSpPr>
        <p:sp>
          <p:nvSpPr>
            <p:cNvPr id="567" name="Google Shape;567;p43"/>
            <p:cNvSpPr/>
            <p:nvPr/>
          </p:nvSpPr>
          <p:spPr>
            <a:xfrm>
              <a:off x="3476374" y="1363423"/>
              <a:ext cx="2191200" cy="2900700"/>
            </a:xfrm>
            <a:prstGeom prst="roundRect">
              <a:avLst>
                <a:gd name="adj" fmla="val 4846"/>
              </a:avLst>
            </a:prstGeom>
            <a:gradFill>
              <a:gsLst>
                <a:gs pos="0">
                  <a:srgbClr val="FFFFFF"/>
                </a:gs>
                <a:gs pos="100000">
                  <a:srgbClr val="FDA7F9"/>
                </a:gs>
              </a:gsLst>
              <a:lin ang="5400700" scaled="0"/>
            </a:gradFill>
            <a:ln>
              <a:noFill/>
            </a:ln>
            <a:effectLst>
              <a:outerShdw blurRad="128588" algn="bl" rotWithShape="0">
                <a:schemeClr val="accent2"/>
              </a:outerShdw>
              <a:reflection stA="24000" endPos="27000" dist="257175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3"/>
            <p:cNvSpPr/>
            <p:nvPr/>
          </p:nvSpPr>
          <p:spPr>
            <a:xfrm>
              <a:off x="4496583" y="4135078"/>
              <a:ext cx="150900" cy="86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>
              <a:reflection stA="24000" endPos="98000" dist="36195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3"/>
            <p:cNvSpPr/>
            <p:nvPr/>
          </p:nvSpPr>
          <p:spPr>
            <a:xfrm>
              <a:off x="4546902" y="1422633"/>
              <a:ext cx="50100" cy="4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28588" algn="bl" rotWithShape="0">
                <a:schemeClr val="accent2"/>
              </a:outerShdw>
              <a:reflection stA="24000" endPos="30000" dist="257175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3"/>
            <p:cNvSpPr/>
            <p:nvPr/>
          </p:nvSpPr>
          <p:spPr>
            <a:xfrm>
              <a:off x="3637002" y="1535651"/>
              <a:ext cx="1869900" cy="2569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reflection stA="10000" endPos="18000" dist="59055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71" name="Google Shape;571;p43"/>
          <p:cNvPicPr preferRelativeResize="0"/>
          <p:nvPr/>
        </p:nvPicPr>
        <p:blipFill rotWithShape="1">
          <a:blip r:embed="rId3">
            <a:alphaModFix/>
          </a:blip>
          <a:srcRect l="14572" t="29048" r="18671" b="10283"/>
          <a:stretch/>
        </p:blipFill>
        <p:spPr>
          <a:xfrm>
            <a:off x="3631648" y="1183239"/>
            <a:ext cx="1880700" cy="25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43"/>
          <p:cNvSpPr txBox="1">
            <a:spLocks noGrp="1"/>
          </p:cNvSpPr>
          <p:nvPr>
            <p:ph type="title"/>
          </p:nvPr>
        </p:nvSpPr>
        <p:spPr>
          <a:xfrm>
            <a:off x="141437" y="1952711"/>
            <a:ext cx="3070995" cy="10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/>
              <a:t>Taking it to the </a:t>
            </a:r>
            <a:br>
              <a:rPr lang="en" sz="2400" dirty="0"/>
            </a:br>
            <a:r>
              <a:rPr lang="en" sz="2400" dirty="0"/>
              <a:t>NEXT LEVEL</a:t>
            </a:r>
            <a:endParaRPr sz="2400" dirty="0"/>
          </a:p>
        </p:txBody>
      </p:sp>
      <p:sp>
        <p:nvSpPr>
          <p:cNvPr id="573" name="Google Shape;573;p43"/>
          <p:cNvSpPr txBox="1">
            <a:spLocks noGrp="1"/>
          </p:cNvSpPr>
          <p:nvPr>
            <p:ph type="subTitle" idx="1"/>
          </p:nvPr>
        </p:nvSpPr>
        <p:spPr>
          <a:xfrm>
            <a:off x="5931516" y="1184150"/>
            <a:ext cx="2499509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You will find our song available in all music stores very soon.</a:t>
            </a:r>
            <a:endParaRPr dirty="0"/>
          </a:p>
        </p:txBody>
      </p:sp>
      <p:sp>
        <p:nvSpPr>
          <p:cNvPr id="574" name="Google Shape;574;p43"/>
          <p:cNvSpPr txBox="1">
            <a:spLocks noGrp="1"/>
          </p:cNvSpPr>
          <p:nvPr>
            <p:ph type="subTitle" idx="2"/>
          </p:nvPr>
        </p:nvSpPr>
        <p:spPr>
          <a:xfrm>
            <a:off x="6071825" y="2359661"/>
            <a:ext cx="2359200" cy="18590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And we’ve decided this is the begin</a:t>
            </a:r>
            <a:r>
              <a:rPr lang="en-US" dirty="0"/>
              <a:t>n</a:t>
            </a:r>
            <a:r>
              <a:rPr lang="en" dirty="0"/>
              <a:t>ing of a new musical spacial project called “The Techtoniks” 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0" name="Google Shape;620;p46"/>
          <p:cNvGrpSpPr/>
          <p:nvPr/>
        </p:nvGrpSpPr>
        <p:grpSpPr>
          <a:xfrm>
            <a:off x="5239691" y="664734"/>
            <a:ext cx="3506700" cy="1976400"/>
            <a:chOff x="2818716" y="635009"/>
            <a:chExt cx="3506700" cy="1976400"/>
          </a:xfrm>
        </p:grpSpPr>
        <p:sp>
          <p:nvSpPr>
            <p:cNvPr id="621" name="Google Shape;621;p46"/>
            <p:cNvSpPr/>
            <p:nvPr/>
          </p:nvSpPr>
          <p:spPr>
            <a:xfrm>
              <a:off x="2818716" y="635009"/>
              <a:ext cx="3506700" cy="1976400"/>
            </a:xfrm>
            <a:prstGeom prst="roundRect">
              <a:avLst>
                <a:gd name="adj" fmla="val 16983"/>
              </a:avLst>
            </a:prstGeom>
            <a:solidFill>
              <a:srgbClr val="0F1524">
                <a:alpha val="2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22" name="Google Shape;622;p46"/>
            <p:cNvCxnSpPr/>
            <p:nvPr/>
          </p:nvCxnSpPr>
          <p:spPr>
            <a:xfrm>
              <a:off x="2921000" y="1123225"/>
              <a:ext cx="3309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42875" algn="bl" rotWithShape="0">
                <a:schemeClr val="accent3"/>
              </a:outerShdw>
            </a:effectLst>
          </p:spPr>
        </p:cxnSp>
        <p:cxnSp>
          <p:nvCxnSpPr>
            <p:cNvPr id="623" name="Google Shape;623;p46"/>
            <p:cNvCxnSpPr/>
            <p:nvPr/>
          </p:nvCxnSpPr>
          <p:spPr>
            <a:xfrm>
              <a:off x="2921000" y="1320550"/>
              <a:ext cx="3309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42875" algn="bl" rotWithShape="0">
                <a:schemeClr val="accent3"/>
              </a:outerShdw>
            </a:effectLst>
          </p:spPr>
        </p:cxnSp>
        <p:cxnSp>
          <p:nvCxnSpPr>
            <p:cNvPr id="624" name="Google Shape;624;p46"/>
            <p:cNvCxnSpPr/>
            <p:nvPr/>
          </p:nvCxnSpPr>
          <p:spPr>
            <a:xfrm>
              <a:off x="2921000" y="1517875"/>
              <a:ext cx="3309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42875" algn="bl" rotWithShape="0">
                <a:schemeClr val="accent3"/>
              </a:outerShdw>
            </a:effectLst>
          </p:spPr>
        </p:cxnSp>
        <p:cxnSp>
          <p:nvCxnSpPr>
            <p:cNvPr id="625" name="Google Shape;625;p46"/>
            <p:cNvCxnSpPr/>
            <p:nvPr/>
          </p:nvCxnSpPr>
          <p:spPr>
            <a:xfrm>
              <a:off x="2921000" y="1715200"/>
              <a:ext cx="3309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42875" algn="bl" rotWithShape="0">
                <a:schemeClr val="accent3"/>
              </a:outerShdw>
            </a:effectLst>
          </p:spPr>
        </p:cxnSp>
        <p:cxnSp>
          <p:nvCxnSpPr>
            <p:cNvPr id="626" name="Google Shape;626;p46"/>
            <p:cNvCxnSpPr/>
            <p:nvPr/>
          </p:nvCxnSpPr>
          <p:spPr>
            <a:xfrm>
              <a:off x="2921000" y="1912525"/>
              <a:ext cx="3309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42875" algn="bl" rotWithShape="0">
                <a:schemeClr val="accent3"/>
              </a:outerShdw>
            </a:effectLst>
          </p:spPr>
        </p:cxnSp>
        <p:cxnSp>
          <p:nvCxnSpPr>
            <p:cNvPr id="627" name="Google Shape;627;p46"/>
            <p:cNvCxnSpPr/>
            <p:nvPr/>
          </p:nvCxnSpPr>
          <p:spPr>
            <a:xfrm>
              <a:off x="2921000" y="2109850"/>
              <a:ext cx="3309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42875" algn="bl" rotWithShape="0">
                <a:schemeClr val="accent3"/>
              </a:outerShdw>
            </a:effectLst>
          </p:spPr>
        </p:cxnSp>
        <p:cxnSp>
          <p:nvCxnSpPr>
            <p:cNvPr id="628" name="Google Shape;628;p46"/>
            <p:cNvCxnSpPr/>
            <p:nvPr/>
          </p:nvCxnSpPr>
          <p:spPr>
            <a:xfrm>
              <a:off x="2921000" y="2307175"/>
              <a:ext cx="3309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42875" algn="bl" rotWithShape="0">
                <a:schemeClr val="accent3"/>
              </a:outerShdw>
            </a:effectLst>
          </p:spPr>
        </p:cxnSp>
        <p:cxnSp>
          <p:nvCxnSpPr>
            <p:cNvPr id="629" name="Google Shape;629;p46"/>
            <p:cNvCxnSpPr/>
            <p:nvPr/>
          </p:nvCxnSpPr>
          <p:spPr>
            <a:xfrm>
              <a:off x="2921000" y="925900"/>
              <a:ext cx="3309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42875" algn="bl" rotWithShape="0">
                <a:schemeClr val="accent3"/>
              </a:outerShdw>
            </a:effectLst>
          </p:spPr>
        </p:cxnSp>
        <p:sp>
          <p:nvSpPr>
            <p:cNvPr id="630" name="Google Shape;630;p46"/>
            <p:cNvSpPr/>
            <p:nvPr/>
          </p:nvSpPr>
          <p:spPr>
            <a:xfrm>
              <a:off x="2910887" y="730475"/>
              <a:ext cx="3322200" cy="1785600"/>
            </a:xfrm>
            <a:prstGeom prst="roundRect">
              <a:avLst>
                <a:gd name="adj" fmla="val 15644"/>
              </a:avLst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42875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1" name="Google Shape;631;p46"/>
          <p:cNvSpPr txBox="1">
            <a:spLocks noGrp="1"/>
          </p:cNvSpPr>
          <p:nvPr>
            <p:ph type="subTitle" idx="1"/>
          </p:nvPr>
        </p:nvSpPr>
        <p:spPr>
          <a:xfrm>
            <a:off x="713100" y="2472144"/>
            <a:ext cx="2359200" cy="16971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</a:t>
            </a:r>
            <a:r>
              <a:rPr lang="en" dirty="0"/>
              <a:t> Musical Video for ‘One Giant Leap’ is available in our </a:t>
            </a:r>
            <a:r>
              <a:rPr lang="en" dirty="0">
                <a:hlinkClick r:id="rId3"/>
              </a:rPr>
              <a:t>Youtube Channel</a:t>
            </a:r>
            <a:endParaRPr dirty="0"/>
          </a:p>
        </p:txBody>
      </p:sp>
      <p:sp>
        <p:nvSpPr>
          <p:cNvPr id="632" name="Google Shape;632;p46"/>
          <p:cNvSpPr txBox="1">
            <a:spLocks noGrp="1"/>
          </p:cNvSpPr>
          <p:nvPr>
            <p:ph type="title"/>
          </p:nvPr>
        </p:nvSpPr>
        <p:spPr>
          <a:xfrm>
            <a:off x="713100" y="1437025"/>
            <a:ext cx="2359200" cy="10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Video</a:t>
            </a:r>
            <a:endParaRPr dirty="0"/>
          </a:p>
        </p:txBody>
      </p:sp>
      <p:pic>
        <p:nvPicPr>
          <p:cNvPr id="633" name="Google Shape;633;p46"/>
          <p:cNvPicPr preferRelativeResize="0"/>
          <p:nvPr/>
        </p:nvPicPr>
        <p:blipFill>
          <a:blip r:embed="rId4"/>
          <a:srcRect/>
          <a:stretch/>
        </p:blipFill>
        <p:spPr>
          <a:xfrm>
            <a:off x="3640675" y="1249682"/>
            <a:ext cx="4790100" cy="2644135"/>
          </a:xfrm>
          <a:prstGeom prst="roundRect">
            <a:avLst>
              <a:gd name="adj" fmla="val 13459"/>
            </a:avLst>
          </a:prstGeom>
          <a:noFill/>
          <a:ln>
            <a:noFill/>
          </a:ln>
          <a:effectLst>
            <a:reflection stA="17000" endPos="15000" dist="438150" dir="5400000" fadeDir="5400012" sy="-100000" algn="bl" rotWithShape="0"/>
          </a:effectLst>
        </p:spPr>
      </p:pic>
      <p:sp>
        <p:nvSpPr>
          <p:cNvPr id="634" name="Google Shape;634;p46">
            <a:hlinkClick r:id="rId5"/>
          </p:cNvPr>
          <p:cNvSpPr/>
          <p:nvPr/>
        </p:nvSpPr>
        <p:spPr>
          <a:xfrm>
            <a:off x="5594425" y="2130450"/>
            <a:ext cx="882600" cy="8826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46"/>
          <p:cNvSpPr/>
          <p:nvPr/>
        </p:nvSpPr>
        <p:spPr>
          <a:xfrm rot="5400000">
            <a:off x="5943500" y="2455350"/>
            <a:ext cx="269100" cy="2328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  <a:effectLst>
            <a:outerShdw blurRad="142875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3162976" y="3787338"/>
            <a:ext cx="1409100" cy="912900"/>
          </a:xfrm>
          <a:prstGeom prst="roundRect">
            <a:avLst>
              <a:gd name="adj" fmla="val 35324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accent2"/>
            </a:outerShdw>
            <a:reflection stA="37000" endPos="30000" dist="2286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4353FF3-2518-4394-8BD7-61435E5F9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464541"/>
            <a:ext cx="9144000" cy="9101137"/>
          </a:xfrm>
          <a:prstGeom prst="rect">
            <a:avLst/>
          </a:prstGeom>
        </p:spPr>
      </p:pic>
      <p:sp>
        <p:nvSpPr>
          <p:cNvPr id="643" name="Google Shape;643;p47"/>
          <p:cNvSpPr txBox="1">
            <a:spLocks noGrp="1"/>
          </p:cNvSpPr>
          <p:nvPr>
            <p:ph type="title"/>
          </p:nvPr>
        </p:nvSpPr>
        <p:spPr>
          <a:xfrm>
            <a:off x="5696700" y="2766300"/>
            <a:ext cx="2734200" cy="18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br>
              <a:rPr lang="en" dirty="0"/>
            </a:br>
            <a:r>
              <a:rPr lang="en-US" sz="1800" dirty="0"/>
              <a:t>S</a:t>
            </a:r>
            <a:r>
              <a:rPr lang="en" sz="1800" dirty="0"/>
              <a:t>ee you on Mars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eon Pitch Deck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DA7F9"/>
      </a:accent1>
      <a:accent2>
        <a:srgbClr val="FB54F4"/>
      </a:accent2>
      <a:accent3>
        <a:srgbClr val="4FC1F9"/>
      </a:accent3>
      <a:accent4>
        <a:srgbClr val="5F3F9E"/>
      </a:accent4>
      <a:accent5>
        <a:srgbClr val="2B3880"/>
      </a:accent5>
      <a:accent6>
        <a:srgbClr val="0F152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</TotalTime>
  <Words>305</Words>
  <Application>Microsoft Office PowerPoint</Application>
  <PresentationFormat>Presentación en pantalla (16:9)</PresentationFormat>
  <Paragraphs>41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Arial</vt:lpstr>
      <vt:lpstr>Orbitron</vt:lpstr>
      <vt:lpstr>IBM Plex Sans</vt:lpstr>
      <vt:lpstr>Roboto</vt:lpstr>
      <vt:lpstr>Neon Pitch Deck by Slidesgo</vt:lpstr>
      <vt:lpstr>Presentación de PowerPoint</vt:lpstr>
      <vt:lpstr>Meet The Team!</vt:lpstr>
      <vt:lpstr>Inspiration</vt:lpstr>
      <vt:lpstr>Frecuency Analysis</vt:lpstr>
      <vt:lpstr>SOLUTION</vt:lpstr>
      <vt:lpstr>Would you help us sharing out initiative WORLDWIDE? </vt:lpstr>
      <vt:lpstr>Taking it to the  NEXT LEVEL</vt:lpstr>
      <vt:lpstr>Video</vt:lpstr>
      <vt:lpstr>THANK YOU! See you on Mars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</dc:title>
  <dc:creator>Marie Neptuno</dc:creator>
  <cp:lastModifiedBy>Marie Neptuno</cp:lastModifiedBy>
  <cp:revision>29</cp:revision>
  <dcterms:modified xsi:type="dcterms:W3CDTF">2020-10-04T20:49:24Z</dcterms:modified>
</cp:coreProperties>
</file>